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71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18.xml" ContentType="application/vnd.openxmlformats-officedocument.theme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Layouts/slideLayout198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Layouts/slideLayout187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s/slide33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90.xml" ContentType="application/vnd.openxmlformats-officedocument.presentationml.slideLayout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slideLayouts/slideLayout1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159.xml" ContentType="application/vnd.openxmlformats-officedocument.presentationml.slideLayout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91.xml" ContentType="application/vnd.openxmlformats-officedocument.presentationml.slideLayout+xml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6.xml" ContentType="application/vnd.openxmlformats-officedocument.theme+xml"/>
  <Override PartName="/ppt/slideMasters/slideMaster13.xml" ContentType="application/vnd.openxmlformats-officedocument.presentationml.slideMaster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Layouts/slideLayout189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85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Masters/slideMaster18.xml" ContentType="application/vnd.openxmlformats-officedocument.presentationml.slideMaster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theme/theme17.xml" ContentType="application/vnd.openxmlformats-officedocument.them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Layouts/slideLayout179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64.xml" ContentType="application/vnd.openxmlformats-officedocument.presentationml.slideLayout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theme/theme14.xml" ContentType="application/vnd.openxmlformats-officedocument.them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50.xml" ContentType="application/vnd.openxmlformats-officedocument.presentationml.slideLayout+xml"/>
  <Override PartName="/ppt/theme/theme19.xml" ContentType="application/vnd.openxmlformats-officedocument.theme+xml"/>
  <Override PartName="/ppt/slides/slide40.xml" ContentType="application/vnd.openxmlformats-officedocument.presentationml.slide+xml"/>
  <Override PartName="/ppt/slideLayouts/slideLayout5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99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177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780" r:id="rId4"/>
    <p:sldMasterId id="2147483792" r:id="rId5"/>
    <p:sldMasterId id="2147483804" r:id="rId6"/>
    <p:sldMasterId id="2147483816" r:id="rId7"/>
    <p:sldMasterId id="2147483828" r:id="rId8"/>
    <p:sldMasterId id="2147483840" r:id="rId9"/>
    <p:sldMasterId id="2147483852" r:id="rId10"/>
    <p:sldMasterId id="2147483864" r:id="rId11"/>
    <p:sldMasterId id="2147483876" r:id="rId12"/>
    <p:sldMasterId id="2147483888" r:id="rId13"/>
    <p:sldMasterId id="2147483900" r:id="rId14"/>
    <p:sldMasterId id="2147483924" r:id="rId15"/>
    <p:sldMasterId id="2147483936" r:id="rId16"/>
    <p:sldMasterId id="2147483948" r:id="rId17"/>
    <p:sldMasterId id="2147483960" r:id="rId18"/>
  </p:sldMasterIdLst>
  <p:notesMasterIdLst>
    <p:notesMasterId r:id="rId61"/>
  </p:notesMasterIdLst>
  <p:sldIdLst>
    <p:sldId id="320" r:id="rId19"/>
    <p:sldId id="331" r:id="rId20"/>
    <p:sldId id="332" r:id="rId21"/>
    <p:sldId id="334" r:id="rId22"/>
    <p:sldId id="333" r:id="rId23"/>
    <p:sldId id="336" r:id="rId24"/>
    <p:sldId id="335" r:id="rId25"/>
    <p:sldId id="337" r:id="rId26"/>
    <p:sldId id="267" r:id="rId27"/>
    <p:sldId id="338" r:id="rId28"/>
    <p:sldId id="339" r:id="rId29"/>
    <p:sldId id="340" r:id="rId30"/>
    <p:sldId id="342" r:id="rId31"/>
    <p:sldId id="341" r:id="rId32"/>
    <p:sldId id="345" r:id="rId33"/>
    <p:sldId id="346" r:id="rId34"/>
    <p:sldId id="347" r:id="rId35"/>
    <p:sldId id="348" r:id="rId36"/>
    <p:sldId id="324" r:id="rId37"/>
    <p:sldId id="325" r:id="rId38"/>
    <p:sldId id="349" r:id="rId39"/>
    <p:sldId id="326" r:id="rId40"/>
    <p:sldId id="256" r:id="rId41"/>
    <p:sldId id="352" r:id="rId42"/>
    <p:sldId id="303" r:id="rId43"/>
    <p:sldId id="353" r:id="rId44"/>
    <p:sldId id="355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  <p:sldId id="268" r:id="rId54"/>
    <p:sldId id="317" r:id="rId55"/>
    <p:sldId id="290" r:id="rId56"/>
    <p:sldId id="289" r:id="rId57"/>
    <p:sldId id="307" r:id="rId58"/>
    <p:sldId id="284" r:id="rId59"/>
    <p:sldId id="283" r:id="rId60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8.xml"/><Relationship Id="rId39" Type="http://schemas.openxmlformats.org/officeDocument/2006/relationships/slide" Target="slides/slide21.xml"/><Relationship Id="rId21" Type="http://schemas.openxmlformats.org/officeDocument/2006/relationships/slide" Target="slides/slide3.xml"/><Relationship Id="rId34" Type="http://schemas.openxmlformats.org/officeDocument/2006/relationships/slide" Target="slides/slide16.xml"/><Relationship Id="rId42" Type="http://schemas.openxmlformats.org/officeDocument/2006/relationships/slide" Target="slides/slide24.xml"/><Relationship Id="rId47" Type="http://schemas.openxmlformats.org/officeDocument/2006/relationships/slide" Target="slides/slide29.xml"/><Relationship Id="rId50" Type="http://schemas.openxmlformats.org/officeDocument/2006/relationships/slide" Target="slides/slide32.xml"/><Relationship Id="rId55" Type="http://schemas.openxmlformats.org/officeDocument/2006/relationships/slide" Target="slides/slide37.xml"/><Relationship Id="rId63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2.xml"/><Relationship Id="rId29" Type="http://schemas.openxmlformats.org/officeDocument/2006/relationships/slide" Target="slides/slide11.xml"/><Relationship Id="rId41" Type="http://schemas.openxmlformats.org/officeDocument/2006/relationships/slide" Target="slides/slide23.xml"/><Relationship Id="rId54" Type="http://schemas.openxmlformats.org/officeDocument/2006/relationships/slide" Target="slides/slide36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6.xml"/><Relationship Id="rId32" Type="http://schemas.openxmlformats.org/officeDocument/2006/relationships/slide" Target="slides/slide14.xml"/><Relationship Id="rId37" Type="http://schemas.openxmlformats.org/officeDocument/2006/relationships/slide" Target="slides/slide19.xml"/><Relationship Id="rId40" Type="http://schemas.openxmlformats.org/officeDocument/2006/relationships/slide" Target="slides/slide22.xml"/><Relationship Id="rId45" Type="http://schemas.openxmlformats.org/officeDocument/2006/relationships/slide" Target="slides/slide27.xml"/><Relationship Id="rId53" Type="http://schemas.openxmlformats.org/officeDocument/2006/relationships/slide" Target="slides/slide35.xml"/><Relationship Id="rId58" Type="http://schemas.openxmlformats.org/officeDocument/2006/relationships/slide" Target="slides/slide40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5.xml"/><Relationship Id="rId28" Type="http://schemas.openxmlformats.org/officeDocument/2006/relationships/slide" Target="slides/slide10.xml"/><Relationship Id="rId36" Type="http://schemas.openxmlformats.org/officeDocument/2006/relationships/slide" Target="slides/slide18.xml"/><Relationship Id="rId49" Type="http://schemas.openxmlformats.org/officeDocument/2006/relationships/slide" Target="slides/slide31.xml"/><Relationship Id="rId57" Type="http://schemas.openxmlformats.org/officeDocument/2006/relationships/slide" Target="slides/slide39.xml"/><Relationship Id="rId61" Type="http://schemas.openxmlformats.org/officeDocument/2006/relationships/notesMaster" Target="notesMasters/notesMaster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1.xml"/><Relationship Id="rId31" Type="http://schemas.openxmlformats.org/officeDocument/2006/relationships/slide" Target="slides/slide13.xml"/><Relationship Id="rId44" Type="http://schemas.openxmlformats.org/officeDocument/2006/relationships/slide" Target="slides/slide26.xml"/><Relationship Id="rId52" Type="http://schemas.openxmlformats.org/officeDocument/2006/relationships/slide" Target="slides/slide34.xml"/><Relationship Id="rId60" Type="http://schemas.openxmlformats.org/officeDocument/2006/relationships/slide" Target="slides/slide42.xml"/><Relationship Id="rId65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4.xml"/><Relationship Id="rId27" Type="http://schemas.openxmlformats.org/officeDocument/2006/relationships/slide" Target="slides/slide9.xml"/><Relationship Id="rId30" Type="http://schemas.openxmlformats.org/officeDocument/2006/relationships/slide" Target="slides/slide12.xml"/><Relationship Id="rId35" Type="http://schemas.openxmlformats.org/officeDocument/2006/relationships/slide" Target="slides/slide17.xml"/><Relationship Id="rId43" Type="http://schemas.openxmlformats.org/officeDocument/2006/relationships/slide" Target="slides/slide25.xml"/><Relationship Id="rId48" Type="http://schemas.openxmlformats.org/officeDocument/2006/relationships/slide" Target="slides/slide30.xml"/><Relationship Id="rId56" Type="http://schemas.openxmlformats.org/officeDocument/2006/relationships/slide" Target="slides/slide38.xml"/><Relationship Id="rId64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3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7.xml"/><Relationship Id="rId33" Type="http://schemas.openxmlformats.org/officeDocument/2006/relationships/slide" Target="slides/slide15.xml"/><Relationship Id="rId38" Type="http://schemas.openxmlformats.org/officeDocument/2006/relationships/slide" Target="slides/slide20.xml"/><Relationship Id="rId46" Type="http://schemas.openxmlformats.org/officeDocument/2006/relationships/slide" Target="slides/slide28.xml"/><Relationship Id="rId59" Type="http://schemas.openxmlformats.org/officeDocument/2006/relationships/slide" Target="slides/slide4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9B1144-924F-4021-A55A-10FD03C05628}" type="datetimeFigureOut">
              <a:rPr lang="pt-BR" smtClean="0"/>
              <a:pPr/>
              <a:t>18/03/2013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4C1A32-8E7B-4AA0-B144-2F6FEDAE236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C1A32-8E7B-4AA0-B144-2F6FEDAE2363}" type="slidenum">
              <a:rPr lang="pt-BR" smtClean="0"/>
              <a:pPr/>
              <a:t>8</a:t>
            </a:fld>
            <a:endParaRPr lang="pt-B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16127-73A5-4CD5-9689-6BCC88AB8C47}" type="datetimeFigureOut">
              <a:rPr lang="pt-BR" smtClean="0"/>
              <a:pPr/>
              <a:t>18/03/2013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25CA6-7637-42E7-89B6-48298E86CB2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16127-73A5-4CD5-9689-6BCC88AB8C47}" type="datetimeFigureOut">
              <a:rPr lang="pt-BR" smtClean="0"/>
              <a:pPr/>
              <a:t>18/03/2013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25CA6-7637-42E7-89B6-48298E86CB2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5AD81E-EF7F-40A0-990C-45A0378664CF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6A938F-9AF3-47EC-98B5-1D02366AE029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F455A0-450C-4730-BC39-03E69A58AAA5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25EB1E-44FD-403F-8004-CF6E4B36ABE8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67651-EB84-467F-A2F9-BA3EC9581AC1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1A0A6-83CB-435F-94FD-3C6B98CB35A2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9B0474-0B60-48BA-8907-B3FC4555CC93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BABAE6-C4B6-468A-9219-524423A48CA6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8F64C2-2775-45E3-8893-69CA96559A52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8A1D41-ADDF-430D-8FB1-8081033F2EFF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16127-73A5-4CD5-9689-6BCC88AB8C47}" type="datetimeFigureOut">
              <a:rPr lang="pt-BR" smtClean="0"/>
              <a:pPr/>
              <a:t>18/03/2013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25CA6-7637-42E7-89B6-48298E86CB2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B6EE64-3D72-472C-9F9B-F791D35BBAB7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5AD81E-EF7F-40A0-990C-45A0378664CF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6A938F-9AF3-47EC-98B5-1D02366AE029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F455A0-450C-4730-BC39-03E69A58AAA5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25EB1E-44FD-403F-8004-CF6E4B36ABE8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67651-EB84-467F-A2F9-BA3EC9581AC1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1A0A6-83CB-435F-94FD-3C6B98CB35A2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9B0474-0B60-48BA-8907-B3FC4555CC93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BABAE6-C4B6-468A-9219-524423A48CA6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8F64C2-2775-45E3-8893-69CA96559A52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AB0678-DB9E-4883-8A50-E986944EF8C7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8A1D41-ADDF-430D-8FB1-8081033F2EFF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B6EE64-3D72-472C-9F9B-F791D35BBAB7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5AD81E-EF7F-40A0-990C-45A0378664CF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6A938F-9AF3-47EC-98B5-1D02366AE029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F455A0-450C-4730-BC39-03E69A58AAA5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25EB1E-44FD-403F-8004-CF6E4B36ABE8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67651-EB84-467F-A2F9-BA3EC9581AC1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1A0A6-83CB-435F-94FD-3C6B98CB35A2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9B0474-0B60-48BA-8907-B3FC4555CC93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BABAE6-C4B6-468A-9219-524423A48CA6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AEE0A1-B723-426A-968B-D9FACE34FE10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8F64C2-2775-45E3-8893-69CA96559A52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8A1D41-ADDF-430D-8FB1-8081033F2EFF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B6EE64-3D72-472C-9F9B-F791D35BBAB7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5AD81E-EF7F-40A0-990C-45A0378664CF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6A938F-9AF3-47EC-98B5-1D02366AE029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F455A0-450C-4730-BC39-03E69A58AAA5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25EB1E-44FD-403F-8004-CF6E4B36ABE8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67651-EB84-467F-A2F9-BA3EC9581AC1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1A0A6-83CB-435F-94FD-3C6B98CB35A2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9B0474-0B60-48BA-8907-B3FC4555CC93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CF48A2-78D3-46D4-BE38-69CD77ABD416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BABAE6-C4B6-468A-9219-524423A48CA6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8F64C2-2775-45E3-8893-69CA96559A52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8A1D41-ADDF-430D-8FB1-8081033F2EFF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B6EE64-3D72-472C-9F9B-F791D35BBAB7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5AD81E-EF7F-40A0-990C-45A0378664CF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6A938F-9AF3-47EC-98B5-1D02366AE029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F455A0-450C-4730-BC39-03E69A58AAA5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25EB1E-44FD-403F-8004-CF6E4B36ABE8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67651-EB84-467F-A2F9-BA3EC9581AC1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1A0A6-83CB-435F-94FD-3C6B98CB35A2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893C2D-58DB-4436-B0A1-48C48D217D41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9B0474-0B60-48BA-8907-B3FC4555CC93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BABAE6-C4B6-468A-9219-524423A48CA6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8F64C2-2775-45E3-8893-69CA96559A52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8A1D41-ADDF-430D-8FB1-8081033F2EFF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B6EE64-3D72-472C-9F9B-F791D35BBAB7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745EAB-E3BA-4A6F-8E7C-BB1F2318023D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4A76F7-8436-4532-AACC-5F33FC037EF9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50835B-3B70-472A-B0E1-69360D4D3E15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80791D-789F-42CF-BD04-081CEB1B2C9D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3C8BF-5A77-4C52-B488-27749CFEAEC2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2D90A3-16C8-4AC7-B1B1-593FC233C188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460384-7891-400A-865B-C71BACCAC77D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21DC2D-46CA-4B56-83B2-C48F1B82AB4E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A1F91A-4E14-4706-8FC2-23B1FC0CAC59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6D3B57-8D56-43FC-B4F9-AF07C806363D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DFE8CA-8EFA-4FC5-B5E7-3EF791EDF4A9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26C18B-19BA-43BE-B9B7-3F52C6D3AC6C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745EAB-E3BA-4A6F-8E7C-BB1F2318023D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4A76F7-8436-4532-AACC-5F33FC037EF9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50835B-3B70-472A-B0E1-69360D4D3E15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80791D-789F-42CF-BD04-081CEB1B2C9D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F66791-A926-40C9-B840-1485B0AF7914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3C8BF-5A77-4C52-B488-27749CFEAEC2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460384-7891-400A-865B-C71BACCAC77D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21DC2D-46CA-4B56-83B2-C48F1B82AB4E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A1F91A-4E14-4706-8FC2-23B1FC0CAC59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6D3B57-8D56-43FC-B4F9-AF07C806363D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DFE8CA-8EFA-4FC5-B5E7-3EF791EDF4A9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26C18B-19BA-43BE-B9B7-3F52C6D3AC6C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745EAB-E3BA-4A6F-8E7C-BB1F2318023D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4A76F7-8436-4532-AACC-5F33FC037EF9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50835B-3B70-472A-B0E1-69360D4D3E15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816DB5-8F6B-4934-AC81-FC49FED1AD33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80791D-789F-42CF-BD04-081CEB1B2C9D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3C8BF-5A77-4C52-B488-27749CFEAEC2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460384-7891-400A-865B-C71BACCAC77D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21DC2D-46CA-4B56-83B2-C48F1B82AB4E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A1F91A-4E14-4706-8FC2-23B1FC0CAC59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6D3B57-8D56-43FC-B4F9-AF07C806363D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DFE8CA-8EFA-4FC5-B5E7-3EF791EDF4A9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26C18B-19BA-43BE-B9B7-3F52C6D3AC6C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7CFB14-165B-49D3-B290-9B6D10D58176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69C9DD-C611-4307-BB23-06F1E7F6E4AC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B6391D-1BC7-4F5E-91E3-0BB6CD4F82BF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FEC978-C0FE-49DF-8540-4CF7BBCEC012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E72C85-BFF6-492F-82EC-201910448AE1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8D5CA3-3DF0-4704-B957-9D16DD818154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8C2CF5-D5C1-4155-B193-58860E6C77D7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5B6681-8626-4BCE-A22F-9DFFFEB4BD79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D14A6E-8A74-46F1-9BB6-45D7AFFE4FBA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CBB32F-7DE3-4437-B296-9E001E93417F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74AF57-3488-491C-B2CA-E6408AAB066E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86CA5-06AE-4F3F-93AA-5F2626373666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16127-73A5-4CD5-9689-6BCC88AB8C47}" type="datetimeFigureOut">
              <a:rPr lang="pt-BR" smtClean="0"/>
              <a:pPr/>
              <a:t>18/03/2013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25CA6-7637-42E7-89B6-48298E86CB2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023EB2-9824-4C13-97D5-EA78E4950BBB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001872-A149-4521-8734-0204FE635E0B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B5DB8D-7EFE-4616-8319-CD6EB46219AF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4A5634-0645-40BF-9AF2-72E12E897B5B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25872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3561EF-88F9-45FB-A9D0-1B76FA52583C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25872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E898F0-6967-463C-9B7A-3432F4148515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25872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4CDC4A-A416-4A02-9DCD-F8B2DA0F211C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25872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4B4E1A-4417-4BE9-BC16-35D38773AED6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25872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A3F8BA-6455-44AA-AA2B-93F8CB9879F2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25872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D59DF5-E4A3-4DCD-AE31-6308232CB412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25872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16127-73A5-4CD5-9689-6BCC88AB8C47}" type="datetimeFigureOut">
              <a:rPr lang="pt-BR" smtClean="0"/>
              <a:pPr/>
              <a:t>18/03/2013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25CA6-7637-42E7-89B6-48298E86CB2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AE99F4-E27E-4503-97DF-50F2F77B46B1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25872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8FA591-0385-4729-9133-994B92284E87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25872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F34C49-D07F-4688-ADE4-6504741B202B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25872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B54DFA-33C0-49CA-8F4C-96B50EB1DED1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25872"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5AD81E-EF7F-40A0-990C-45A0378664CF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6A938F-9AF3-47EC-98B5-1D02366AE029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F455A0-450C-4730-BC39-03E69A58AAA5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25EB1E-44FD-403F-8004-CF6E4B36ABE8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67651-EB84-467F-A2F9-BA3EC9581AC1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1A0A6-83CB-435F-94FD-3C6B98CB35A2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16127-73A5-4CD5-9689-6BCC88AB8C47}" type="datetimeFigureOut">
              <a:rPr lang="pt-BR" smtClean="0"/>
              <a:pPr/>
              <a:t>18/03/2013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25CA6-7637-42E7-89B6-48298E86CB2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9B0474-0B60-48BA-8907-B3FC4555CC93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BABAE6-C4B6-468A-9219-524423A48CA6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8F64C2-2775-45E3-8893-69CA96559A52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8A1D41-ADDF-430D-8FB1-8081033F2EFF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B6EE64-3D72-472C-9F9B-F791D35BBAB7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5AD81E-EF7F-40A0-990C-45A0378664CF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6A938F-9AF3-47EC-98B5-1D02366AE029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F455A0-450C-4730-BC39-03E69A58AAA5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25EB1E-44FD-403F-8004-CF6E4B36ABE8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67651-EB84-467F-A2F9-BA3EC9581AC1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16127-73A5-4CD5-9689-6BCC88AB8C47}" type="datetimeFigureOut">
              <a:rPr lang="pt-BR" smtClean="0"/>
              <a:pPr/>
              <a:t>18/03/2013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25CA6-7637-42E7-89B6-48298E86CB2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1A0A6-83CB-435F-94FD-3C6B98CB35A2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9B0474-0B60-48BA-8907-B3FC4555CC93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BABAE6-C4B6-468A-9219-524423A48CA6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8F64C2-2775-45E3-8893-69CA96559A52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8A1D41-ADDF-430D-8FB1-8081033F2EFF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B6EE64-3D72-472C-9F9B-F791D35BBAB7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5AD81E-EF7F-40A0-990C-45A0378664CF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6A938F-9AF3-47EC-98B5-1D02366AE029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F455A0-450C-4730-BC39-03E69A58AAA5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25EB1E-44FD-403F-8004-CF6E4B36ABE8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16127-73A5-4CD5-9689-6BCC88AB8C47}" type="datetimeFigureOut">
              <a:rPr lang="pt-BR" smtClean="0"/>
              <a:pPr/>
              <a:t>18/03/2013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25CA6-7637-42E7-89B6-48298E86CB2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67651-EB84-467F-A2F9-BA3EC9581AC1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1A0A6-83CB-435F-94FD-3C6B98CB35A2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9B0474-0B60-48BA-8907-B3FC4555CC93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BABAE6-C4B6-468A-9219-524423A48CA6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8F64C2-2775-45E3-8893-69CA96559A52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8A1D41-ADDF-430D-8FB1-8081033F2EFF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B6EE64-3D72-472C-9F9B-F791D35BBAB7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5AD81E-EF7F-40A0-990C-45A0378664CF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6A938F-9AF3-47EC-98B5-1D02366AE029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F455A0-450C-4730-BC39-03E69A58AAA5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16127-73A5-4CD5-9689-6BCC88AB8C47}" type="datetimeFigureOut">
              <a:rPr lang="pt-BR" smtClean="0"/>
              <a:pPr/>
              <a:t>18/03/2013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25CA6-7637-42E7-89B6-48298E86CB2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25EB1E-44FD-403F-8004-CF6E4B36ABE8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67651-EB84-467F-A2F9-BA3EC9581AC1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1A0A6-83CB-435F-94FD-3C6B98CB35A2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9B0474-0B60-48BA-8907-B3FC4555CC93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BABAE6-C4B6-468A-9219-524423A48CA6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8F64C2-2775-45E3-8893-69CA96559A52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8A1D41-ADDF-430D-8FB1-8081033F2EFF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B6EE64-3D72-472C-9F9B-F791D35BBAB7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5AD81E-EF7F-40A0-990C-45A0378664CF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6A938F-9AF3-47EC-98B5-1D02366AE029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16127-73A5-4CD5-9689-6BCC88AB8C47}" type="datetimeFigureOut">
              <a:rPr lang="pt-BR" smtClean="0"/>
              <a:pPr/>
              <a:t>18/03/2013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25CA6-7637-42E7-89B6-48298E86CB2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F455A0-450C-4730-BC39-03E69A58AAA5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25EB1E-44FD-403F-8004-CF6E4B36ABE8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67651-EB84-467F-A2F9-BA3EC9581AC1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1A0A6-83CB-435F-94FD-3C6B98CB35A2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9B0474-0B60-48BA-8907-B3FC4555CC93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BABAE6-C4B6-468A-9219-524423A48CA6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8F64C2-2775-45E3-8893-69CA96559A52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8A1D41-ADDF-430D-8FB1-8081033F2EFF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B6EE64-3D72-472C-9F9B-F791D35BBAB7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5AD81E-EF7F-40A0-990C-45A0378664CF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16127-73A5-4CD5-9689-6BCC88AB8C47}" type="datetimeFigureOut">
              <a:rPr lang="pt-BR" smtClean="0"/>
              <a:pPr/>
              <a:t>18/03/2013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25CA6-7637-42E7-89B6-48298E86CB2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6A938F-9AF3-47EC-98B5-1D02366AE029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F455A0-450C-4730-BC39-03E69A58AAA5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25EB1E-44FD-403F-8004-CF6E4B36ABE8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67651-EB84-467F-A2F9-BA3EC9581AC1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1A0A6-83CB-435F-94FD-3C6B98CB35A2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9B0474-0B60-48BA-8907-B3FC4555CC93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BABAE6-C4B6-468A-9219-524423A48CA6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8F64C2-2775-45E3-8893-69CA96559A52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8A1D41-ADDF-430D-8FB1-8081033F2EFF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B6EE64-3D72-472C-9F9B-F791D35BBAB7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916127-73A5-4CD5-9689-6BCC88AB8C47}" type="datetimeFigureOut">
              <a:rPr lang="pt-BR" smtClean="0"/>
              <a:pPr/>
              <a:t>18/03/2013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925CA6-7637-42E7-89B6-48298E86CB2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estilo do título mestre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870229E-FEAE-4917-9430-F698ADC434CF}" type="slidenum">
              <a:rPr lang="pt-BR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estilo do título mestre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870229E-FEAE-4917-9430-F698ADC434CF}" type="slidenum">
              <a:rPr lang="pt-BR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estilo do título mestre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870229E-FEAE-4917-9430-F698ADC434CF}" type="slidenum">
              <a:rPr lang="pt-BR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estilo do título mestre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870229E-FEAE-4917-9430-F698ADC434CF}" type="slidenum">
              <a:rPr lang="pt-BR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estilo do título mestre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870229E-FEAE-4917-9430-F698ADC434CF}" type="slidenum">
              <a:rPr lang="pt-BR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estilo do título mestre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352C004-A15E-4227-ADE6-B4641ED1D002}" type="slidenum">
              <a:rPr lang="pt-BR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estilo do título mestre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352C004-A15E-4227-ADE6-B4641ED1D002}" type="slidenum">
              <a:rPr lang="pt-BR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estilo do título mestre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352C004-A15E-4227-ADE6-B4641ED1D002}" type="slidenum">
              <a:rPr lang="pt-BR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estilo do título mestre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6778803-60E5-4513-A073-76B39C75CF32}" type="slidenum">
              <a:rPr lang="pt-BR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estilo do título mestre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788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88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88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559FD2F-D7B0-4405-AD7D-45E4F7D0CB93}" type="slidenum">
              <a:rPr lang="pt-BR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estilo do título mestre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675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75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75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0438326-E573-4EDA-AB63-C2C5EA49F181}" type="slidenum">
              <a:rPr lang="pt-BR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advClick="0" advTm="25872">
    <p:random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estilo do título mestre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870229E-FEAE-4917-9430-F698ADC434CF}" type="slidenum">
              <a:rPr lang="pt-BR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estilo do título mestre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870229E-FEAE-4917-9430-F698ADC434CF}" type="slidenum">
              <a:rPr lang="pt-BR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estilo do título mestre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870229E-FEAE-4917-9430-F698ADC434CF}" type="slidenum">
              <a:rPr lang="pt-BR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estilo do título mestre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870229E-FEAE-4917-9430-F698ADC434CF}" type="slidenum">
              <a:rPr lang="pt-BR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estilo do título mestre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870229E-FEAE-4917-9430-F698ADC434CF}" type="slidenum">
              <a:rPr lang="pt-BR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estilo do título mestre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870229E-FEAE-4917-9430-F698ADC434CF}" type="slidenum">
              <a:rPr lang="pt-BR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6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7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9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0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1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5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Users\Alemao\Desktop\Ilustrações Bíblicas\Imagens - Romar\Jesus\calvário paixão\cord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000" y="1124744"/>
            <a:ext cx="8128000" cy="5352256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5" name="CaixaDeTexto 4"/>
          <p:cNvSpPr txBox="1"/>
          <p:nvPr/>
        </p:nvSpPr>
        <p:spPr>
          <a:xfrm>
            <a:off x="323528" y="188640"/>
            <a:ext cx="8496813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pt-BR" sz="4000" dirty="0" smtClean="0">
                <a:latin typeface="Arial Black" pitchFamily="34" charset="0"/>
              </a:rPr>
              <a:t>Julgamento e morte de Jesus</a:t>
            </a:r>
            <a:endParaRPr lang="pt-BR" sz="40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755576" y="1268760"/>
            <a:ext cx="7560840" cy="483209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BR" dirty="0" smtClean="0"/>
              <a:t>   </a:t>
            </a:r>
            <a:r>
              <a:rPr lang="pt-BR" sz="2800" dirty="0" smtClean="0"/>
              <a:t>Antes de tudo, porém, era preciso encontrar uma acusação. Até então nada haviam conseguido. </a:t>
            </a:r>
            <a:r>
              <a:rPr lang="pt-BR" sz="2800" dirty="0" smtClean="0">
                <a:solidFill>
                  <a:srgbClr val="FF0000"/>
                </a:solidFill>
              </a:rPr>
              <a:t>Anás ordenou que Jesus fosse conduzido a Caifás.</a:t>
            </a:r>
            <a:r>
              <a:rPr lang="pt-BR" sz="2800" dirty="0" smtClean="0"/>
              <a:t> Este pertencia aos </a:t>
            </a:r>
            <a:r>
              <a:rPr lang="pt-BR" sz="2800" dirty="0" err="1" smtClean="0"/>
              <a:t>saduceus</a:t>
            </a:r>
            <a:r>
              <a:rPr lang="pt-BR" sz="2800" dirty="0" smtClean="0"/>
              <a:t>, alguns dos quais eram agora os mais furiosos inimigos de Jesus</a:t>
            </a:r>
            <a:r>
              <a:rPr lang="pt-BR" sz="2800" b="1" dirty="0" smtClean="0">
                <a:solidFill>
                  <a:srgbClr val="002060"/>
                </a:solidFill>
              </a:rPr>
              <a:t>. Era então de manhã bem cedo, ainda muito escuro; à luz de tochas e lanternas, o armado bando, com o Prisioneiro, pôs-se a caminho para o palácio do sumo sacerdote.</a:t>
            </a:r>
            <a:r>
              <a:rPr lang="pt-BR" sz="2800" dirty="0" smtClean="0"/>
              <a:t> Ali, enquanto se reuniam os membros do Sinédrio, Anás e Caifás tornaram a interrogar Jesus, mas sem êxito. </a:t>
            </a:r>
            <a:r>
              <a:rPr lang="pt-BR" sz="2800" dirty="0" err="1" smtClean="0"/>
              <a:t>D.t.</a:t>
            </a:r>
            <a:r>
              <a:rPr lang="pt-BR" sz="2800" dirty="0" smtClean="0"/>
              <a:t>n 703</a:t>
            </a:r>
            <a:endParaRPr lang="pt-BR" sz="2800" dirty="0"/>
          </a:p>
        </p:txBody>
      </p:sp>
      <p:sp>
        <p:nvSpPr>
          <p:cNvPr id="3" name="Retângulo 2"/>
          <p:cNvSpPr/>
          <p:nvPr/>
        </p:nvSpPr>
        <p:spPr>
          <a:xfrm>
            <a:off x="1403648" y="479715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dirty="0" smtClean="0"/>
              <a:t>   </a:t>
            </a:r>
            <a:endParaRPr lang="pt-BR" dirty="0"/>
          </a:p>
        </p:txBody>
      </p:sp>
      <p:sp>
        <p:nvSpPr>
          <p:cNvPr id="4" name="CaixaDeTexto 3"/>
          <p:cNvSpPr txBox="1"/>
          <p:nvPr/>
        </p:nvSpPr>
        <p:spPr>
          <a:xfrm>
            <a:off x="1907704" y="260648"/>
            <a:ext cx="5048562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pt-BR" sz="4000" b="1" dirty="0" smtClean="0"/>
              <a:t>Cristo diante de Caifás.</a:t>
            </a:r>
            <a:endParaRPr lang="pt-BR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899592" y="1916832"/>
            <a:ext cx="7344816" cy="35394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BR" sz="2400" dirty="0" smtClean="0"/>
              <a:t>  </a:t>
            </a:r>
            <a:r>
              <a:rPr lang="pt-BR" sz="3200" dirty="0" smtClean="0"/>
              <a:t>Subornaram-se falsas testemunhas para acusarem a Jesus de incitar rebelião e buscar estabelecer um governo separado. </a:t>
            </a:r>
            <a:r>
              <a:rPr lang="pt-BR" sz="3200" b="1" dirty="0" smtClean="0">
                <a:solidFill>
                  <a:srgbClr val="FF0000"/>
                </a:solidFill>
              </a:rPr>
              <a:t>Mas seus testemunhos se demonstraram vagos e contraditórios. </a:t>
            </a:r>
            <a:r>
              <a:rPr lang="pt-BR" sz="3200" dirty="0" smtClean="0"/>
              <a:t>Ao serem interrogados, falsearam suas próprias declarações. </a:t>
            </a:r>
            <a:r>
              <a:rPr lang="pt-BR" sz="3200" dirty="0" err="1" smtClean="0"/>
              <a:t>D.t.</a:t>
            </a:r>
            <a:r>
              <a:rPr lang="pt-BR" sz="3200" dirty="0" smtClean="0"/>
              <a:t>n 704</a:t>
            </a:r>
            <a:endParaRPr lang="pt-BR" sz="3200" dirty="0"/>
          </a:p>
        </p:txBody>
      </p:sp>
      <p:sp>
        <p:nvSpPr>
          <p:cNvPr id="3" name="CaixaDeTexto 2"/>
          <p:cNvSpPr txBox="1"/>
          <p:nvPr/>
        </p:nvSpPr>
        <p:spPr>
          <a:xfrm>
            <a:off x="1691680" y="260648"/>
            <a:ext cx="5804602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pt-BR" sz="3600" b="1" dirty="0" smtClean="0"/>
              <a:t>Diante de falsas testemunhas</a:t>
            </a:r>
            <a:endParaRPr lang="pt-BR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0" y="487025"/>
            <a:ext cx="5868144" cy="600164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BR" dirty="0" smtClean="0"/>
              <a:t> </a:t>
            </a:r>
            <a:r>
              <a:rPr lang="pt-BR" sz="2400" dirty="0" smtClean="0"/>
              <a:t>Por fim Caifás, erguendo para o Céu a mão direita, dirigiu-se a Jesus na forma de um solene juramento: "</a:t>
            </a:r>
            <a:r>
              <a:rPr lang="pt-BR" sz="2400" dirty="0" smtClean="0">
                <a:solidFill>
                  <a:srgbClr val="FF0000"/>
                </a:solidFill>
              </a:rPr>
              <a:t>Conjuro-Te pelo Deus vivo que nos digas se Tu és o Cristo, o Filho de Deus." Mat. </a:t>
            </a:r>
            <a:r>
              <a:rPr lang="pt-BR" sz="2400" b="1" dirty="0" smtClean="0">
                <a:solidFill>
                  <a:srgbClr val="002060"/>
                </a:solidFill>
              </a:rPr>
              <a:t>26:63.Em face deste apelo não podia Cristo permanecer silencioso. Havia tempo de ficar mudo e tempo de falar. </a:t>
            </a:r>
            <a:r>
              <a:rPr lang="pt-BR" sz="2400" dirty="0" smtClean="0"/>
              <a:t>Não falara antes que fosse diretamente interrogado. Sabia que responder agora era tornar certa Sua morte. </a:t>
            </a:r>
            <a:r>
              <a:rPr lang="pt-BR" sz="2400" dirty="0" smtClean="0">
                <a:solidFill>
                  <a:srgbClr val="FF0000"/>
                </a:solidFill>
              </a:rPr>
              <a:t>Mas o apelo era feito pela mais alta autoridade reconhecida da nação, e em nome do Altíssimo. </a:t>
            </a:r>
            <a:r>
              <a:rPr lang="pt-BR" sz="2400" dirty="0" smtClean="0"/>
              <a:t>Cristo não deixaria de mostrar o devido respeito pela lei. Mais ainda, Sua própria relação para com o Pai era invocada. </a:t>
            </a:r>
            <a:r>
              <a:rPr lang="pt-BR" sz="2400" b="1" dirty="0" smtClean="0">
                <a:solidFill>
                  <a:srgbClr val="002060"/>
                </a:solidFill>
              </a:rPr>
              <a:t>Precisa declarar plenamente Seu caráter e missão. </a:t>
            </a:r>
            <a:r>
              <a:rPr lang="pt-BR" sz="2400" b="1" dirty="0" err="1" smtClean="0">
                <a:solidFill>
                  <a:srgbClr val="002060"/>
                </a:solidFill>
              </a:rPr>
              <a:t>D.t.</a:t>
            </a:r>
            <a:r>
              <a:rPr lang="pt-BR" sz="2400" b="1" dirty="0" smtClean="0">
                <a:solidFill>
                  <a:srgbClr val="002060"/>
                </a:solidFill>
              </a:rPr>
              <a:t>n 706</a:t>
            </a:r>
            <a:endParaRPr lang="pt-BR" sz="2400" b="1" dirty="0">
              <a:solidFill>
                <a:srgbClr val="002060"/>
              </a:solidFill>
            </a:endParaRPr>
          </a:p>
        </p:txBody>
      </p:sp>
      <p:pic>
        <p:nvPicPr>
          <p:cNvPr id="5122" name="Picture 2" descr="C:\Users\Alemao\Desktop\Ilustrações Bíblicas\Imagens - Romar\Jesus\calvário paixão\caif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836712"/>
            <a:ext cx="3672408" cy="501588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79512" y="404664"/>
            <a:ext cx="5868144" cy="600164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BR" sz="2400" dirty="0" smtClean="0"/>
              <a:t>Todos os ouvidos se inclinaram para escutar, e </a:t>
            </a:r>
            <a:r>
              <a:rPr lang="pt-BR" sz="2400" dirty="0" smtClean="0">
                <a:solidFill>
                  <a:srgbClr val="FF0000"/>
                </a:solidFill>
              </a:rPr>
              <a:t>todos os olhos se fixaram em Seu rosto, ao responder: "Tu o disseste." </a:t>
            </a:r>
            <a:r>
              <a:rPr lang="pt-BR" sz="2400" dirty="0" smtClean="0"/>
              <a:t>Uma luz celeste parecia iluminar-Lhe o pálido semblante, ao acrescentar: "Digo-vos, porém, que vereis em breve o Filho do homem assentado à direita do Poder, e vindo sobre as nuvens do céu." Mat. 26:64.</a:t>
            </a:r>
          </a:p>
          <a:p>
            <a:r>
              <a:rPr lang="pt-BR" sz="2400" dirty="0" smtClean="0"/>
              <a:t>Por um momento a divindade de Cristo irrompeu através do invólucro humano. O sumo sacerdote recuou diante do penetrante olhar do Salvador. Aquele olhar parecia ler-lhe os pensamentos ocultos, e arder-lhe no coração. Nunca, no resto de sua vida, esqueceu aquele perscrutador olhar do perseguido Filho de Deus. </a:t>
            </a:r>
            <a:r>
              <a:rPr lang="pt-BR" sz="2400" dirty="0" err="1" smtClean="0"/>
              <a:t>D.t.</a:t>
            </a:r>
            <a:r>
              <a:rPr lang="pt-BR" sz="2400" dirty="0" smtClean="0"/>
              <a:t>n 706</a:t>
            </a:r>
            <a:endParaRPr lang="pt-BR" sz="2400" dirty="0"/>
          </a:p>
        </p:txBody>
      </p:sp>
      <p:pic>
        <p:nvPicPr>
          <p:cNvPr id="6146" name="Picture 2" descr="C:\Users\Alemao\Desktop\Ilustrações Bíblicas\Imagens - Romar\Jesus\calvário paixão\JESUSorandoPomb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980728"/>
            <a:ext cx="4223792" cy="51926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323528" y="1700808"/>
            <a:ext cx="5472608" cy="440120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BR" dirty="0" smtClean="0"/>
              <a:t>  </a:t>
            </a:r>
            <a:r>
              <a:rPr lang="pt-BR" sz="2800" dirty="0" smtClean="0"/>
              <a:t>Rasgando os vestidos, para que o povo visse o pretenso horror que experimentava, exigiu que, sem posteriores preliminares, fosse o Preso condenado por blasfêmia. "Para que precisamos ainda de testemunhas?" disse ele; "Eis que bem ouvistes agora a Sua blasfêmia. Que vos parece?" Mat. 26:65 e 66. E todos O condenaram. </a:t>
            </a:r>
            <a:r>
              <a:rPr lang="pt-BR" sz="2800" dirty="0" err="1" smtClean="0"/>
              <a:t>D.t.</a:t>
            </a:r>
            <a:r>
              <a:rPr lang="pt-BR" sz="2800" dirty="0" smtClean="0"/>
              <a:t>n 710</a:t>
            </a:r>
            <a:endParaRPr lang="pt-BR" sz="2800" dirty="0"/>
          </a:p>
        </p:txBody>
      </p:sp>
      <p:pic>
        <p:nvPicPr>
          <p:cNvPr id="7170" name="Picture 2" descr="C:\Users\Alemao\Desktop\Ilustrações Bíblicas\Imagens - Romar\Jesus\calvário paixão\caif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1628800"/>
            <a:ext cx="3847976" cy="448816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4" name="CaixaDeTexto 3"/>
          <p:cNvSpPr txBox="1"/>
          <p:nvPr/>
        </p:nvSpPr>
        <p:spPr>
          <a:xfrm>
            <a:off x="827584" y="0"/>
            <a:ext cx="7318414" cy="107721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pt-BR" sz="3200" b="1" dirty="0" smtClean="0"/>
              <a:t>  Reação de Caifás diante da afirmação de</a:t>
            </a:r>
          </a:p>
          <a:p>
            <a:r>
              <a:rPr lang="pt-BR" sz="3200" b="1" dirty="0" smtClean="0"/>
              <a:t> Cristo em ser o filho de Deus</a:t>
            </a:r>
            <a:endParaRPr lang="pt-BR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0" y="917912"/>
            <a:ext cx="9144000" cy="59400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BR" sz="2800" b="1" dirty="0" smtClean="0">
                <a:solidFill>
                  <a:srgbClr val="C00000"/>
                </a:solidFill>
              </a:rPr>
              <a:t> O Sinédrio declarara Jesus digno de morte; mas era contrário à nação judaica julgar um preso de noite. Numa condenação legal, coisa alguma se poderia fazer senão à luz do dia, e em plena sessão do conselho. </a:t>
            </a:r>
            <a:r>
              <a:rPr lang="pt-BR" sz="2800" b="1" dirty="0" smtClean="0">
                <a:solidFill>
                  <a:srgbClr val="002060"/>
                </a:solidFill>
              </a:rPr>
              <a:t>assim que se fez dia, o Sinédrio tornou a reunir-se, e outra vez foi Jesus levado à sala do conselho. </a:t>
            </a:r>
            <a:r>
              <a:rPr lang="pt-BR" sz="2800" dirty="0" smtClean="0"/>
              <a:t>Declarara-Se Filho de Deus, e tinham feito Suas palavras uma acusação contra Ele. </a:t>
            </a:r>
            <a:r>
              <a:rPr lang="pt-BR" sz="2800" b="1" dirty="0" smtClean="0">
                <a:solidFill>
                  <a:srgbClr val="002060"/>
                </a:solidFill>
              </a:rPr>
              <a:t>Mas não O podiam condenar por isso, pois muitos deles não se achavam presentes à sessão da noite, e não Lhe tinham ouvido as palavras. </a:t>
            </a:r>
            <a:r>
              <a:rPr lang="pt-BR" sz="2800" dirty="0" smtClean="0"/>
              <a:t>E sabiam que o tribunal romano não veria nelas coisa alguma digna de morte. Mas se eles todos Lhe </a:t>
            </a:r>
            <a:r>
              <a:rPr lang="pt-BR" sz="2400" dirty="0" smtClean="0"/>
              <a:t>pudessem ouvir dos próprios lábios repetidas aquelas palavras, talvez conseguissem seu objetivo. </a:t>
            </a:r>
            <a:r>
              <a:rPr lang="pt-BR" sz="2400" dirty="0" smtClean="0">
                <a:solidFill>
                  <a:srgbClr val="FF0000"/>
                </a:solidFill>
              </a:rPr>
              <a:t>Sua reivindicação ao </a:t>
            </a:r>
            <a:r>
              <a:rPr lang="pt-BR" sz="2400" dirty="0" err="1" smtClean="0">
                <a:solidFill>
                  <a:srgbClr val="FF0000"/>
                </a:solidFill>
              </a:rPr>
              <a:t>messiado</a:t>
            </a:r>
            <a:r>
              <a:rPr lang="pt-BR" sz="2400" dirty="0" smtClean="0">
                <a:solidFill>
                  <a:srgbClr val="FF0000"/>
                </a:solidFill>
              </a:rPr>
              <a:t>, poderiam interpretar como pretensão política, sediciosa. </a:t>
            </a:r>
            <a:r>
              <a:rPr lang="pt-BR" sz="2400" dirty="0" err="1" smtClean="0"/>
              <a:t>D.t.</a:t>
            </a:r>
            <a:r>
              <a:rPr lang="pt-BR" sz="2400" dirty="0" smtClean="0"/>
              <a:t>n 710,714</a:t>
            </a:r>
            <a:endParaRPr lang="pt-BR" sz="2400" dirty="0"/>
          </a:p>
        </p:txBody>
      </p:sp>
      <p:sp>
        <p:nvSpPr>
          <p:cNvPr id="3" name="CaixaDeTexto 2"/>
          <p:cNvSpPr txBox="1"/>
          <p:nvPr/>
        </p:nvSpPr>
        <p:spPr>
          <a:xfrm>
            <a:off x="467544" y="0"/>
            <a:ext cx="8180829" cy="5847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pt-BR" sz="3200" b="1" dirty="0" smtClean="0"/>
              <a:t>Por que Jesus passou duas vezes pelo sinédrio?</a:t>
            </a:r>
            <a:endParaRPr lang="pt-BR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475656" y="2204864"/>
            <a:ext cx="6102424" cy="26776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BR" sz="2800" dirty="0" smtClean="0"/>
              <a:t>   E assim, pela terceira condenação das autoridades judaicas, Jesus devia morrer. Tudo quanto se fazia então necessário, pensavam, era que os romanos ratificassem a condenação, e Lho entregassem nas mãos.</a:t>
            </a:r>
            <a:r>
              <a:rPr lang="pt-BR" sz="2800" dirty="0" err="1" smtClean="0"/>
              <a:t>D.t.</a:t>
            </a:r>
            <a:r>
              <a:rPr lang="pt-BR" sz="2800" dirty="0" smtClean="0"/>
              <a:t>n 714</a:t>
            </a:r>
            <a:endParaRPr lang="pt-BR" sz="2800" dirty="0"/>
          </a:p>
        </p:txBody>
      </p:sp>
      <p:sp>
        <p:nvSpPr>
          <p:cNvPr id="3" name="CaixaDeTexto 2"/>
          <p:cNvSpPr txBox="1"/>
          <p:nvPr/>
        </p:nvSpPr>
        <p:spPr>
          <a:xfrm>
            <a:off x="539552" y="332656"/>
            <a:ext cx="7870873" cy="107721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pt-BR" sz="3200" b="1" dirty="0" smtClean="0"/>
              <a:t>Jesus passou por três julgamentos entre </a:t>
            </a:r>
          </a:p>
          <a:p>
            <a:r>
              <a:rPr lang="pt-BR" sz="3200" b="1" dirty="0" smtClean="0"/>
              <a:t>os Judeus;  1- Anás  2- Caifás   3- (2x Sinédrio)</a:t>
            </a:r>
            <a:endParaRPr lang="pt-BR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467544" y="980728"/>
            <a:ext cx="8208912" cy="310854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BR" sz="2800" dirty="0" smtClean="0"/>
              <a:t>   A multidão precipitou-se para Jesus, bradando: É culpado, seja morto! Não fossem os soldados romanos, e Jesus não teria vivido para ser pregado na cruz do Calvário. Teria sido despedaçado perante os juízes, não houvesse a autoridade romana interferido, restringindo, pela força das armas, a violência da turba. </a:t>
            </a:r>
            <a:r>
              <a:rPr lang="pt-BR" sz="2800" dirty="0" err="1" smtClean="0"/>
              <a:t>D.t.</a:t>
            </a:r>
            <a:r>
              <a:rPr lang="pt-BR" sz="2800" dirty="0" smtClean="0"/>
              <a:t>n 715</a:t>
            </a:r>
            <a:endParaRPr lang="pt-BR" sz="2800" dirty="0"/>
          </a:p>
        </p:txBody>
      </p:sp>
      <p:sp>
        <p:nvSpPr>
          <p:cNvPr id="3" name="Retângulo 2"/>
          <p:cNvSpPr/>
          <p:nvPr/>
        </p:nvSpPr>
        <p:spPr>
          <a:xfrm>
            <a:off x="539552" y="4180344"/>
            <a:ext cx="8136904" cy="26776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BR" sz="2400" dirty="0" smtClean="0"/>
              <a:t>   </a:t>
            </a:r>
            <a:r>
              <a:rPr lang="pt-BR" sz="2800" dirty="0" smtClean="0"/>
              <a:t>Os anjos de Deus registraram fielmente todo insultuoso olhar, palavra e ato contra seu bem-amado Comandante. Um dia, os homens vis que zombaram de Cristo e Lhe cuspiram no pálido e sereno rosto, hão de vê-Lo em Sua glória, resplandecendo mais brilhante que o Sol. </a:t>
            </a:r>
            <a:r>
              <a:rPr lang="pt-BR" sz="2800" dirty="0" err="1" smtClean="0"/>
              <a:t>D.t.</a:t>
            </a:r>
            <a:r>
              <a:rPr lang="pt-BR" sz="2800" dirty="0" smtClean="0"/>
              <a:t>n 715</a:t>
            </a:r>
            <a:endParaRPr lang="pt-BR" sz="2800" dirty="0"/>
          </a:p>
        </p:txBody>
      </p:sp>
      <p:sp>
        <p:nvSpPr>
          <p:cNvPr id="4" name="CaixaDeTexto 3"/>
          <p:cNvSpPr txBox="1"/>
          <p:nvPr/>
        </p:nvSpPr>
        <p:spPr>
          <a:xfrm>
            <a:off x="0" y="0"/>
            <a:ext cx="9144000" cy="107721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t-BR" sz="3200" b="1" dirty="0" smtClean="0"/>
              <a:t>  O céu tem um registro da forma como Cristo </a:t>
            </a:r>
          </a:p>
          <a:p>
            <a:r>
              <a:rPr lang="pt-BR" sz="3200" b="1" dirty="0" smtClean="0"/>
              <a:t>foi tratado pelos seres humanos.</a:t>
            </a:r>
            <a:endParaRPr lang="pt-BR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lemao\Desktop\Ilustrações Bíblicas\Imagens - Romar\Jesus\calvário paixão\pilatos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tângulo 2"/>
          <p:cNvSpPr/>
          <p:nvPr/>
        </p:nvSpPr>
        <p:spPr>
          <a:xfrm>
            <a:off x="0" y="5473005"/>
            <a:ext cx="9144000" cy="1384995"/>
          </a:xfrm>
          <a:prstGeom prst="rect">
            <a:avLst/>
          </a:prstGeom>
          <a:solidFill>
            <a:schemeClr val="tx1">
              <a:alpha val="71000"/>
            </a:schemeClr>
          </a:solidFill>
        </p:spPr>
        <p:txBody>
          <a:bodyPr wrap="square">
            <a:spAutoFit/>
          </a:bodyPr>
          <a:lstStyle/>
          <a:p>
            <a:r>
              <a:rPr lang="pt-BR" sz="2400" b="1" dirty="0" smtClean="0">
                <a:solidFill>
                  <a:srgbClr val="FFFF00"/>
                </a:solidFill>
              </a:rPr>
              <a:t>  </a:t>
            </a:r>
            <a:r>
              <a:rPr lang="pt-BR" sz="2800" b="1" dirty="0" smtClean="0">
                <a:solidFill>
                  <a:srgbClr val="FFFF00"/>
                </a:solidFill>
              </a:rPr>
              <a:t>Depois de condenar a Jesus, o conselho do Sinédrio fora ter com Pilatos, a fim de obter a confirmação da sentença e sua execução. </a:t>
            </a:r>
            <a:r>
              <a:rPr lang="pt-BR" sz="2800" b="1" dirty="0" err="1" smtClean="0">
                <a:solidFill>
                  <a:srgbClr val="FFFF00"/>
                </a:solidFill>
              </a:rPr>
              <a:t>D.t.</a:t>
            </a:r>
            <a:r>
              <a:rPr lang="pt-BR" sz="2800" b="1" dirty="0" smtClean="0">
                <a:solidFill>
                  <a:srgbClr val="FFFF00"/>
                </a:solidFill>
              </a:rPr>
              <a:t>n 723</a:t>
            </a:r>
            <a:endParaRPr lang="pt-BR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79512" y="1196752"/>
            <a:ext cx="5904656" cy="569386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BR" sz="2800" dirty="0" smtClean="0"/>
              <a:t> </a:t>
            </a:r>
            <a:r>
              <a:rPr lang="pt-BR" sz="2400" dirty="0" smtClean="0"/>
              <a:t>Através do ribeiro de </a:t>
            </a:r>
            <a:r>
              <a:rPr lang="pt-BR" sz="2400" dirty="0" err="1" smtClean="0"/>
              <a:t>Cedrom</a:t>
            </a:r>
            <a:r>
              <a:rPr lang="pt-BR" sz="2400" dirty="0" smtClean="0"/>
              <a:t>, de hortos, olivais e das silenciosas ruas da cidade adormecida, levaram precipitadamente a Jesus. </a:t>
            </a:r>
            <a:r>
              <a:rPr lang="pt-BR" sz="2400" dirty="0" smtClean="0">
                <a:solidFill>
                  <a:srgbClr val="FF0000"/>
                </a:solidFill>
              </a:rPr>
              <a:t>Passava de meia-noite</a:t>
            </a:r>
            <a:r>
              <a:rPr lang="pt-BR" sz="2400" dirty="0" smtClean="0"/>
              <a:t>, e os gritos de vaia da turba que O seguia, irrompiam, agudos, no silêncio do espaço. O Salvador movia-Se dolorosamente. Em ansiosa pressa, porém, marchavam com Ele os que O haviam prendido, rumo ao palácio de Anás, </a:t>
            </a:r>
            <a:r>
              <a:rPr lang="pt-BR" sz="2400" dirty="0" err="1" smtClean="0"/>
              <a:t>ex-sumo</a:t>
            </a:r>
            <a:r>
              <a:rPr lang="pt-BR" sz="2400" dirty="0" smtClean="0"/>
              <a:t> sacerdote. </a:t>
            </a:r>
            <a:r>
              <a:rPr lang="pt-BR" sz="2400" dirty="0" smtClean="0">
                <a:solidFill>
                  <a:srgbClr val="FF0000"/>
                </a:solidFill>
              </a:rPr>
              <a:t>buscava-se e cumpria-se seu conselho como a voz de Deus. </a:t>
            </a:r>
            <a:r>
              <a:rPr lang="pt-BR" sz="2400" b="1" dirty="0" smtClean="0">
                <a:solidFill>
                  <a:srgbClr val="002060"/>
                </a:solidFill>
              </a:rPr>
              <a:t>Seu artifício, astúcia e sutileza deviam ser empregados nessa ocasião; pois a condenação de Cristo devia de qualquer maneira ser conseguida.</a:t>
            </a:r>
            <a:r>
              <a:rPr lang="pt-BR" sz="2400" dirty="0" smtClean="0"/>
              <a:t> </a:t>
            </a:r>
            <a:r>
              <a:rPr lang="pt-BR" sz="2400" dirty="0" err="1" smtClean="0"/>
              <a:t>D.t.</a:t>
            </a:r>
            <a:r>
              <a:rPr lang="pt-BR" sz="2400" dirty="0" smtClean="0"/>
              <a:t>n 698</a:t>
            </a:r>
            <a:endParaRPr lang="pt-BR" sz="2400" dirty="0"/>
          </a:p>
        </p:txBody>
      </p:sp>
      <p:sp>
        <p:nvSpPr>
          <p:cNvPr id="3" name="CaixaDeTexto 2"/>
          <p:cNvSpPr txBox="1"/>
          <p:nvPr/>
        </p:nvSpPr>
        <p:spPr>
          <a:xfrm>
            <a:off x="755576" y="260648"/>
            <a:ext cx="7424020" cy="5847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pt-BR" sz="3200" b="1" dirty="0" smtClean="0"/>
              <a:t>Jesus é preso  e levado ao palácio de Anás.</a:t>
            </a:r>
            <a:endParaRPr lang="pt-BR" sz="3200" b="1" dirty="0"/>
          </a:p>
        </p:txBody>
      </p:sp>
      <p:pic>
        <p:nvPicPr>
          <p:cNvPr id="3074" name="Picture 2" descr="C:\Users\Alemao\Desktop\Ilustrações Bíblicas\banco imagens\Imagens Jesus\I0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1916832"/>
            <a:ext cx="3312368" cy="45601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395536" y="260648"/>
            <a:ext cx="8352928" cy="107721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pt-BR" sz="3200" dirty="0" smtClean="0"/>
              <a:t>  Não entres na questão deste justo, porque num sonho muito sofri por causa dEle." Mat. 27:19.</a:t>
            </a:r>
            <a:endParaRPr lang="pt-BR" sz="3200" dirty="0"/>
          </a:p>
        </p:txBody>
      </p:sp>
      <p:sp>
        <p:nvSpPr>
          <p:cNvPr id="3" name="Retângulo 2"/>
          <p:cNvSpPr/>
          <p:nvPr/>
        </p:nvSpPr>
        <p:spPr>
          <a:xfrm>
            <a:off x="0" y="1844824"/>
            <a:ext cx="896448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 smtClean="0"/>
              <a:t>Mesmo então Pilatos não foi deixado a agir às cegas. Uma mensagem de Deus o advertiu do que estava para cometer. Em resposta às orações de Cristo, a esposa de Pilatos foi visitada por um anjo do Céu, e vira em sonho o Salvador, e com Ele conversara. A mulher de Pilatos não era judia, mas ao olhar a Jesus, durante o sonho, não tivera dúvidas de Seu caráter e missão. Sabia ser Ele o Príncipe de Deus. Contemplou-O em julgamento no tribunal. Viu-Lhe as mãos estreitamente ligadas como as de um criminoso. Viu Herodes e seus soldados praticando sua terrível ação. Ouviu os sacerdotes e príncipes, cheios de inveja e perversidade, acusando furiosamente. Ouviu as palavras: "Nós temos uma lei, e, segundo a nossa lei, deve morrer." João 19:7. Viu Pilatos entregar Jesus aos açoites, depois de haver declarado: "Não acho </a:t>
            </a:r>
            <a:r>
              <a:rPr lang="pt-BR" dirty="0" err="1" smtClean="0"/>
              <a:t>nEle</a:t>
            </a:r>
            <a:r>
              <a:rPr lang="pt-BR" dirty="0" smtClean="0"/>
              <a:t> crime algum." Ouviu a condenação pronunciada por Pilatos, e viu-o entregar Cristo a Seus matadores. Viu a cruz erguida no Calvário. Viu a Terra envolta em trevas, e ouviu o misterioso brado: "Está consumado." João 19:30. Ainda outra cena se lhe deparou ao olhar. Viu Cristo sentado sobre uma grande nuvem branca, enquanto a Terra vacilava no espaço, e Seus assassinos fugiam da presença de Sua glória. Com um grito de terror despertou ela, e escreveu imediatamente a Pilatos palavras de advertência.</a:t>
            </a:r>
          </a:p>
          <a:p>
            <a:r>
              <a:rPr lang="pt-BR" dirty="0" smtClean="0"/>
              <a:t>Enquanto Pilatos hesitava quanto ao que havia de fazer, um mensageiro, abrindo apressadamente caminho por entre a multidão, passou-lhe uma carta de sua esposa, que dizia:</a:t>
            </a:r>
            <a:endParaRPr lang="pt-BR" dirty="0"/>
          </a:p>
        </p:txBody>
      </p:sp>
    </p:spTree>
  </p:cSld>
  <p:clrMapOvr>
    <a:masterClrMapping/>
  </p:clrMapOvr>
  <p:transition advClick="0" advTm="25872"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jesus morte (56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tângulo 2"/>
          <p:cNvSpPr/>
          <p:nvPr/>
        </p:nvSpPr>
        <p:spPr>
          <a:xfrm>
            <a:off x="0" y="5473005"/>
            <a:ext cx="6732240" cy="1384995"/>
          </a:xfrm>
          <a:prstGeom prst="rect">
            <a:avLst/>
          </a:prstGeom>
          <a:solidFill>
            <a:schemeClr val="tx1">
              <a:alpha val="75000"/>
            </a:schemeClr>
          </a:solidFill>
          <a:ln w="571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pt-BR" sz="2800" dirty="0" smtClean="0"/>
              <a:t> </a:t>
            </a:r>
            <a:r>
              <a:rPr lang="pt-BR" sz="2800" b="1" dirty="0" smtClean="0">
                <a:solidFill>
                  <a:srgbClr val="FFFF00"/>
                </a:solidFill>
              </a:rPr>
              <a:t>Pilatos entregou Jesus para ser açoitado e escarnecido, julgando despertar a piedade da multidão. </a:t>
            </a:r>
            <a:r>
              <a:rPr lang="pt-BR" sz="2800" b="1" dirty="0" err="1" smtClean="0">
                <a:solidFill>
                  <a:srgbClr val="FFFF00"/>
                </a:solidFill>
              </a:rPr>
              <a:t>D.t.</a:t>
            </a:r>
            <a:r>
              <a:rPr lang="pt-BR" sz="2800" b="1" dirty="0" smtClean="0">
                <a:solidFill>
                  <a:srgbClr val="FFFF00"/>
                </a:solidFill>
              </a:rPr>
              <a:t>n 735</a:t>
            </a:r>
            <a:endParaRPr lang="pt-BR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lemao\Desktop\Ilustrações Bíblicas\banco imagens\Imagens Jesus\F0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Retângulo 1"/>
          <p:cNvSpPr/>
          <p:nvPr/>
        </p:nvSpPr>
        <p:spPr>
          <a:xfrm>
            <a:off x="0" y="4180344"/>
            <a:ext cx="9144000" cy="2677656"/>
          </a:xfrm>
          <a:prstGeom prst="rect">
            <a:avLst/>
          </a:prstGeom>
          <a:solidFill>
            <a:schemeClr val="tx1">
              <a:alpha val="83000"/>
            </a:schemeClr>
          </a:solidFill>
        </p:spPr>
        <p:txBody>
          <a:bodyPr wrap="square">
            <a:spAutoFit/>
          </a:bodyPr>
          <a:lstStyle/>
          <a:p>
            <a:r>
              <a:rPr lang="pt-BR" sz="2400" dirty="0" smtClean="0">
                <a:solidFill>
                  <a:srgbClr val="FFFF00"/>
                </a:solidFill>
              </a:rPr>
              <a:t> </a:t>
            </a:r>
            <a:r>
              <a:rPr lang="pt-BR" sz="2400" b="1" dirty="0" smtClean="0">
                <a:solidFill>
                  <a:srgbClr val="FFFF00"/>
                </a:solidFill>
              </a:rPr>
              <a:t>Ali estava o Filho de Deus, com as vestes da zombaria e a coroa de espinhos. Despido até à cintura, as costas mostravam-Lhe os longos e cruéis vergões, de onde corria o sangue abundantemente. Tinha o rosto manchado de sangue, e apresentava os sinais da exaustão e dor; nunca, no entanto, parecera mais belo. O semblante do Salvador não se desfigurou diante dos inimigos. </a:t>
            </a:r>
            <a:r>
              <a:rPr lang="pt-BR" sz="2400" b="1" dirty="0" err="1" smtClean="0">
                <a:solidFill>
                  <a:srgbClr val="FFFF00"/>
                </a:solidFill>
              </a:rPr>
              <a:t>D.t.</a:t>
            </a:r>
            <a:r>
              <a:rPr lang="pt-BR" sz="2400" b="1" dirty="0" smtClean="0">
                <a:solidFill>
                  <a:srgbClr val="FFFF00"/>
                </a:solidFill>
              </a:rPr>
              <a:t>n 735</a:t>
            </a:r>
            <a:endParaRPr lang="pt-BR" sz="2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lemao\Desktop\Ilustrações Bíblicas\banco imagens\Imagens Jesus\E0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477000"/>
          </a:xfrm>
          <a:prstGeom prst="rect">
            <a:avLst/>
          </a:prstGeom>
          <a:noFill/>
        </p:spPr>
      </p:pic>
      <p:sp>
        <p:nvSpPr>
          <p:cNvPr id="3" name="Retângulo 2"/>
          <p:cNvSpPr/>
          <p:nvPr/>
        </p:nvSpPr>
        <p:spPr>
          <a:xfrm>
            <a:off x="0" y="4180344"/>
            <a:ext cx="9144000" cy="2677656"/>
          </a:xfrm>
          <a:prstGeom prst="rect">
            <a:avLst/>
          </a:prstGeom>
          <a:solidFill>
            <a:schemeClr val="tx1">
              <a:alpha val="74000"/>
            </a:schemeClr>
          </a:solidFill>
        </p:spPr>
        <p:txBody>
          <a:bodyPr wrap="square">
            <a:spAutoFit/>
          </a:bodyPr>
          <a:lstStyle/>
          <a:p>
            <a:r>
              <a:rPr lang="pt-BR" b="1" dirty="0" smtClean="0">
                <a:solidFill>
                  <a:srgbClr val="FFFF00"/>
                </a:solidFill>
              </a:rPr>
              <a:t>  </a:t>
            </a:r>
            <a:r>
              <a:rPr lang="pt-BR" sz="2400" b="1" dirty="0" smtClean="0">
                <a:solidFill>
                  <a:srgbClr val="FFFF00"/>
                </a:solidFill>
              </a:rPr>
              <a:t>Ao passar Jesus a porta do pátio de Pilatos, a cruz preparada para Barrabás foi-lhe deposta nos feridos, sangrentos ombros. Dois companheiros de Barrabás deviam sofrer a morte ao mesmo tempo que Jesus, e sobre eles também foi posta a cruz. A carga do Salvador era demasiado pesada para o estado de fraqueza e sofrimento em que Se achava. Desde a ceia pascoal com os discípulos, não tomara Ele nenhum alimento, nem bebera.  </a:t>
            </a:r>
            <a:r>
              <a:rPr lang="pt-BR" sz="2400" b="1" dirty="0" err="1" smtClean="0">
                <a:solidFill>
                  <a:srgbClr val="FFFF00"/>
                </a:solidFill>
              </a:rPr>
              <a:t>D.t.</a:t>
            </a:r>
            <a:r>
              <a:rPr lang="pt-BR" sz="2400" b="1" dirty="0" smtClean="0">
                <a:solidFill>
                  <a:srgbClr val="FFFF00"/>
                </a:solidFill>
              </a:rPr>
              <a:t>n 742</a:t>
            </a:r>
            <a:endParaRPr lang="pt-BR" sz="2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aixao_de_crist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3" y="0"/>
            <a:ext cx="9466263" cy="6916738"/>
          </a:xfrm>
          <a:prstGeom prst="rect">
            <a:avLst/>
          </a:prstGeom>
          <a:noFill/>
        </p:spPr>
      </p:pic>
      <p:sp>
        <p:nvSpPr>
          <p:cNvPr id="3" name="Retângulo 2"/>
          <p:cNvSpPr/>
          <p:nvPr/>
        </p:nvSpPr>
        <p:spPr>
          <a:xfrm>
            <a:off x="0" y="4919008"/>
            <a:ext cx="9468544" cy="1938992"/>
          </a:xfrm>
          <a:prstGeom prst="rect">
            <a:avLst/>
          </a:prstGeom>
          <a:solidFill>
            <a:schemeClr val="tx1">
              <a:alpha val="74000"/>
            </a:schemeClr>
          </a:solidFill>
        </p:spPr>
        <p:txBody>
          <a:bodyPr wrap="square">
            <a:spAutoFit/>
          </a:bodyPr>
          <a:lstStyle/>
          <a:p>
            <a:r>
              <a:rPr lang="pt-BR" sz="2400" b="1" dirty="0" smtClean="0">
                <a:solidFill>
                  <a:srgbClr val="FFFF00"/>
                </a:solidFill>
              </a:rPr>
              <a:t>Por essa ocasião um estranho, Simão, </a:t>
            </a:r>
            <a:r>
              <a:rPr lang="pt-BR" sz="2400" b="1" dirty="0" err="1" smtClean="0">
                <a:solidFill>
                  <a:srgbClr val="FFFF00"/>
                </a:solidFill>
              </a:rPr>
              <a:t>Cireneu</a:t>
            </a:r>
            <a:r>
              <a:rPr lang="pt-BR" sz="2400" b="1" dirty="0" smtClean="0">
                <a:solidFill>
                  <a:srgbClr val="FFFF00"/>
                </a:solidFill>
              </a:rPr>
              <a:t>, chegando do campo, encontra-se com o cortejo. Ouve as zombarias e a linguagem baixa da turba; ouve as palavras desdenhosamente repetidas: Abri caminho para o Rei dos judeus! Detém-se espantado com a cena; e, ao exprimir ele compaixão, agarram-no e lhe põem nos ombros a cruz. </a:t>
            </a:r>
            <a:r>
              <a:rPr lang="pt-BR" sz="2400" b="1" dirty="0" err="1" smtClean="0">
                <a:solidFill>
                  <a:srgbClr val="FFFF00"/>
                </a:solidFill>
              </a:rPr>
              <a:t>D.t.</a:t>
            </a:r>
            <a:r>
              <a:rPr lang="pt-BR" sz="2400" b="1" dirty="0" smtClean="0">
                <a:solidFill>
                  <a:srgbClr val="FFFF00"/>
                </a:solidFill>
              </a:rPr>
              <a:t>n 742</a:t>
            </a:r>
            <a:endParaRPr lang="pt-BR" sz="2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pt-BR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pt-BR" smtClean="0"/>
          </a:p>
        </p:txBody>
      </p:sp>
      <p:pic>
        <p:nvPicPr>
          <p:cNvPr id="22532" name="Picture 4" descr="cruzpomba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tângulo 4"/>
          <p:cNvSpPr/>
          <p:nvPr/>
        </p:nvSpPr>
        <p:spPr>
          <a:xfrm>
            <a:off x="0" y="0"/>
            <a:ext cx="9144000" cy="3785652"/>
          </a:xfrm>
          <a:prstGeom prst="rect">
            <a:avLst/>
          </a:prstGeom>
          <a:solidFill>
            <a:schemeClr val="tx1">
              <a:alpha val="46000"/>
            </a:schemeClr>
          </a:solidFill>
        </p:spPr>
        <p:txBody>
          <a:bodyPr wrap="square">
            <a:spAutoFit/>
          </a:bodyPr>
          <a:lstStyle/>
          <a:p>
            <a:r>
              <a:rPr lang="pt-BR" sz="2400" b="1" dirty="0" smtClean="0">
                <a:solidFill>
                  <a:srgbClr val="FFFF00"/>
                </a:solidFill>
              </a:rPr>
              <a:t>  Chegando ao lugar da execução, os presos foram ligados ao instrumento da tortura. Os dois ladrões lutaram às mãos dos que os puseram na cruz; Jesus, porém, nenhuma resistência opôs A mãe de Jesus, apoiada por João, o discípulo amado, seguira seu Filho ao Calvário. Vira-O desmaiar sob o peso do madeiro, e anelara suster com a mão aquela cabeça ferida, banhar aquela fronte que um dia se lhe reclinara no seio.  viu-Lhe as mãos estendidas sobre a cruz; foram trazidos o martelo e os pregos, e, ao serem estes cravados na tenra carne, os discípulos, fundamente comovidos, levaram da cruel cena o corpo desfalecido da mãe de Jesus. </a:t>
            </a:r>
            <a:r>
              <a:rPr lang="pt-BR" sz="2400" b="1" dirty="0" err="1" smtClean="0">
                <a:solidFill>
                  <a:srgbClr val="FFFF00"/>
                </a:solidFill>
              </a:rPr>
              <a:t>D.t.</a:t>
            </a:r>
            <a:r>
              <a:rPr lang="pt-BR" sz="2400" b="1" dirty="0" smtClean="0">
                <a:solidFill>
                  <a:srgbClr val="FFFF00"/>
                </a:solidFill>
              </a:rPr>
              <a:t>n 744</a:t>
            </a:r>
            <a:endParaRPr lang="pt-BR" sz="2400" b="1" dirty="0">
              <a:solidFill>
                <a:srgbClr val="FFFF00"/>
              </a:solidFill>
            </a:endParaRPr>
          </a:p>
        </p:txBody>
      </p:sp>
      <p:pic>
        <p:nvPicPr>
          <p:cNvPr id="3074" name="Picture 2" descr="C:\Users\Alemao\Desktop\Ilustrações Bíblicas\Imagens - Romar\Jesus\calvário paixão\maefilho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0000" y="4530080"/>
            <a:ext cx="4064000" cy="23279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323528" y="1700808"/>
            <a:ext cx="8424936" cy="452431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BR" dirty="0" smtClean="0"/>
              <a:t>   </a:t>
            </a:r>
            <a:r>
              <a:rPr lang="pt-BR" sz="3200" dirty="0" smtClean="0"/>
              <a:t>Cristo devia ser julgado formalmente perante o Sinédrio; mas perante Anás foi submetido a um julgamento preliminar. </a:t>
            </a:r>
            <a:r>
              <a:rPr lang="pt-BR" sz="3200" dirty="0" smtClean="0">
                <a:solidFill>
                  <a:srgbClr val="C00000"/>
                </a:solidFill>
              </a:rPr>
              <a:t>Sob o governo romano, o Sinédrio não podia executar a sentença de morte. Só podia interrogar um prisioneiro, e dar a sentença para ser ratificada pelas autoridades romanas.</a:t>
            </a:r>
            <a:r>
              <a:rPr lang="pt-BR" sz="3200" dirty="0" smtClean="0"/>
              <a:t> </a:t>
            </a:r>
            <a:r>
              <a:rPr lang="pt-BR" sz="3200" b="1" dirty="0" smtClean="0">
                <a:solidFill>
                  <a:srgbClr val="002060"/>
                </a:solidFill>
              </a:rPr>
              <a:t>Era, portanto, preciso apresentar contra Cristo acusações que fossem consideradas criminosas </a:t>
            </a:r>
            <a:r>
              <a:rPr lang="pt-BR" sz="3200" dirty="0" err="1" smtClean="0"/>
              <a:t>D.t.</a:t>
            </a:r>
            <a:r>
              <a:rPr lang="pt-BR" sz="3200" dirty="0" smtClean="0"/>
              <a:t>n 698</a:t>
            </a:r>
            <a:endParaRPr lang="pt-BR" sz="3200" dirty="0"/>
          </a:p>
        </p:txBody>
      </p:sp>
      <p:sp>
        <p:nvSpPr>
          <p:cNvPr id="3" name="CaixaDeTexto 2"/>
          <p:cNvSpPr txBox="1"/>
          <p:nvPr/>
        </p:nvSpPr>
        <p:spPr>
          <a:xfrm>
            <a:off x="251520" y="0"/>
            <a:ext cx="8714589" cy="138499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t-BR" sz="2800" dirty="0" smtClean="0">
                <a:latin typeface="Arial Black" pitchFamily="34" charset="0"/>
              </a:rPr>
              <a:t>  Antes de ser julgado pelo sinédrio, deveria </a:t>
            </a:r>
          </a:p>
          <a:p>
            <a:r>
              <a:rPr lang="pt-BR" sz="2800" dirty="0" smtClean="0">
                <a:latin typeface="Arial Black" pitchFamily="34" charset="0"/>
              </a:rPr>
              <a:t>Passar pelo pré julgamento do sumo sacerdote. </a:t>
            </a:r>
            <a:endParaRPr lang="pt-BR" sz="28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jesus morte (96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0"/>
            <a:ext cx="1258888" cy="68580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7885113" y="0"/>
            <a:ext cx="1258887" cy="68580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7173" name="WordArt 6"/>
          <p:cNvSpPr>
            <a:spLocks noChangeArrowheads="1" noChangeShapeType="1" noTextEdit="1"/>
          </p:cNvSpPr>
          <p:nvPr/>
        </p:nvSpPr>
        <p:spPr bwMode="auto">
          <a:xfrm>
            <a:off x="2411760" y="188640"/>
            <a:ext cx="3724275" cy="21605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pt-BR" sz="3600" kern="10" dirty="0">
                <a:ln w="2540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FFFF99"/>
                </a:solidFill>
                <a:latin typeface="Arial Black"/>
              </a:rPr>
              <a:t>O que levou</a:t>
            </a:r>
          </a:p>
          <a:p>
            <a:pPr algn="ctr"/>
            <a:r>
              <a:rPr lang="pt-BR" sz="3600" kern="10" dirty="0">
                <a:ln w="2540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FFFF99"/>
                </a:solidFill>
                <a:latin typeface="Arial Black"/>
              </a:rPr>
              <a:t> </a:t>
            </a:r>
            <a:r>
              <a:rPr lang="pt-BR" sz="3600" kern="10" dirty="0" smtClean="0">
                <a:ln w="2540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FFFF99"/>
                </a:solidFill>
                <a:latin typeface="Arial Black"/>
              </a:rPr>
              <a:t>Jesus </a:t>
            </a:r>
            <a:r>
              <a:rPr lang="pt-BR" sz="3600" kern="10" dirty="0">
                <a:ln w="2540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FFFF99"/>
                </a:solidFill>
                <a:latin typeface="Arial Black"/>
              </a:rPr>
              <a:t>a morte?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95536" y="404664"/>
            <a:ext cx="8507457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pt-BR" sz="3600" dirty="0" smtClean="0"/>
              <a:t>Qual foi de fato a causa da morte de Cristo?</a:t>
            </a:r>
            <a:endParaRPr lang="pt-BR" sz="3600" dirty="0"/>
          </a:p>
        </p:txBody>
      </p:sp>
      <p:sp>
        <p:nvSpPr>
          <p:cNvPr id="3" name="Retângulo 2"/>
          <p:cNvSpPr/>
          <p:nvPr/>
        </p:nvSpPr>
        <p:spPr>
          <a:xfrm>
            <a:off x="755576" y="1772816"/>
            <a:ext cx="7632848" cy="353943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pt-BR" sz="2800" dirty="0" smtClean="0"/>
              <a:t>   </a:t>
            </a:r>
            <a:r>
              <a:rPr lang="pt-BR" sz="2800" b="1" dirty="0" smtClean="0">
                <a:solidFill>
                  <a:schemeClr val="accent1">
                    <a:lumMod val="50000"/>
                  </a:schemeClr>
                </a:solidFill>
              </a:rPr>
              <a:t>Não foi, porém, a lança atirada, não foi a dor da crucifixão, que produziu a morte de Jesus.</a:t>
            </a:r>
            <a:r>
              <a:rPr lang="pt-BR" sz="2800" dirty="0" smtClean="0"/>
              <a:t> Aquele grito soltado "com grande voz" (Luc. 23:46) no momento da morte, a corrente de sangue e água que Lhe fluiu do lado, demonstravam que Ele morreu pela ruptura do coração. </a:t>
            </a:r>
            <a:r>
              <a:rPr lang="pt-BR" sz="2800" b="1" dirty="0" smtClean="0">
                <a:solidFill>
                  <a:srgbClr val="C00000"/>
                </a:solidFill>
              </a:rPr>
              <a:t>Partiu-se-Lhe o coração pela angústia mental. Foi morto pelo pecado do mundo.</a:t>
            </a:r>
            <a:r>
              <a:rPr lang="pt-BR" sz="2800" dirty="0" smtClean="0"/>
              <a:t> </a:t>
            </a:r>
            <a:r>
              <a:rPr lang="pt-BR" sz="2800" dirty="0" err="1" smtClean="0"/>
              <a:t>Dtn</a:t>
            </a:r>
            <a:r>
              <a:rPr lang="pt-BR" sz="2800" dirty="0" smtClean="0"/>
              <a:t> 772</a:t>
            </a:r>
            <a:endParaRPr lang="pt-BR" sz="2800" dirty="0"/>
          </a:p>
        </p:txBody>
      </p:sp>
    </p:spTree>
  </p:cSld>
  <p:clrMapOvr>
    <a:masterClrMapping/>
  </p:clrMapOvr>
  <p:transition advClick="0" advTm="25872">
    <p:random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323528" y="2060848"/>
            <a:ext cx="8496944" cy="452431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BR" dirty="0" smtClean="0"/>
              <a:t>  </a:t>
            </a:r>
            <a:r>
              <a:rPr lang="pt-BR" sz="2400" dirty="0" smtClean="0">
                <a:solidFill>
                  <a:srgbClr val="C00000"/>
                </a:solidFill>
              </a:rPr>
              <a:t>O julgamento devia ser dirigido de maneira a unir contra Cristo os membros do Sinédrio. </a:t>
            </a:r>
            <a:r>
              <a:rPr lang="pt-BR" sz="2400" dirty="0" smtClean="0"/>
              <a:t>Duas acusações desejavam os sacerdotes manter. </a:t>
            </a:r>
            <a:r>
              <a:rPr lang="pt-BR" sz="2400" b="1" dirty="0" smtClean="0">
                <a:solidFill>
                  <a:srgbClr val="002060"/>
                </a:solidFill>
              </a:rPr>
              <a:t>Se  pudesse provar que Jesus era blasfemo, seria condenado pelos judeus. </a:t>
            </a:r>
            <a:r>
              <a:rPr lang="pt-BR" sz="2400" b="1" dirty="0" smtClean="0">
                <a:solidFill>
                  <a:schemeClr val="accent3">
                    <a:lumMod val="50000"/>
                  </a:schemeClr>
                </a:solidFill>
              </a:rPr>
              <a:t>Se culpado de sedição, isso garantiria a condenação por parte dos romanos. </a:t>
            </a:r>
            <a:r>
              <a:rPr lang="pt-BR" sz="2400" dirty="0" smtClean="0">
                <a:solidFill>
                  <a:srgbClr val="C00000"/>
                </a:solidFill>
              </a:rPr>
              <a:t>A segunda acusação procurou Anás estabelecer em primeiro lugar. Interrogou a Cristo quanto a Seus discípulos e Suas doutrinas, esperando que o Prisioneiro dissesse qualquer coisa que lhe fornecesse base para agir. Pensava tirar alguma declaração, provando que Ele estava procurando fundar uma sociedade secreta, com o intuito de estabelecer um novo reino. </a:t>
            </a:r>
            <a:r>
              <a:rPr lang="pt-BR" sz="2400" b="1" dirty="0" smtClean="0">
                <a:solidFill>
                  <a:srgbClr val="002060"/>
                </a:solidFill>
              </a:rPr>
              <a:t>Então os sacerdotes O poderiam entregar aos romanos como perturbador da paz e cabeça de insurreição.</a:t>
            </a:r>
            <a:endParaRPr lang="pt-BR" sz="2400" b="1" dirty="0">
              <a:solidFill>
                <a:srgbClr val="002060"/>
              </a:solidFill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-9853" y="0"/>
            <a:ext cx="9153853" cy="193899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t-BR" sz="2400" dirty="0" smtClean="0"/>
              <a:t>  </a:t>
            </a:r>
            <a:r>
              <a:rPr lang="pt-BR" sz="2400" b="1" dirty="0" smtClean="0"/>
              <a:t>Para Jesus ser condenado e morto, precisava de duas acusações; Uma de caráter religioso(para conseguir a aprovação dos Judeus e outra de traição contra o governo de Roma, para receber a condenação Romana),para isso contavam  com a astúcia e experiência  de Anás, sogro de Caifás.</a:t>
            </a:r>
            <a:endParaRPr lang="pt-BR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95536" y="332656"/>
            <a:ext cx="8174033" cy="1938992"/>
          </a:xfrm>
          <a:prstGeom prst="rect">
            <a:avLst/>
          </a:prstGeom>
          <a:solidFill>
            <a:srgbClr val="002060">
              <a:alpha val="90000"/>
            </a:srgbClr>
          </a:solidFill>
        </p:spPr>
        <p:txBody>
          <a:bodyPr wrap="none" rtlCol="0">
            <a:spAutoFit/>
          </a:bodyPr>
          <a:lstStyle/>
          <a:p>
            <a:r>
              <a:rPr lang="pt-BR" sz="4000" dirty="0" smtClean="0">
                <a:solidFill>
                  <a:srgbClr val="00FFFF"/>
                </a:solidFill>
              </a:rPr>
              <a:t>Pilatos fez em seu julgamento,uma</a:t>
            </a:r>
          </a:p>
          <a:p>
            <a:r>
              <a:rPr lang="pt-BR" sz="4000" dirty="0" smtClean="0">
                <a:solidFill>
                  <a:srgbClr val="00FFFF"/>
                </a:solidFill>
              </a:rPr>
              <a:t> importante pergunta: Que farei de </a:t>
            </a:r>
          </a:p>
          <a:p>
            <a:r>
              <a:rPr lang="pt-BR" sz="4000" dirty="0" smtClean="0">
                <a:solidFill>
                  <a:srgbClr val="00FFFF"/>
                </a:solidFill>
              </a:rPr>
              <a:t>Jesus chamado o Cristo?</a:t>
            </a:r>
            <a:endParaRPr lang="pt-BR" sz="4000" dirty="0">
              <a:solidFill>
                <a:srgbClr val="00FFFF"/>
              </a:solidFill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0" y="5780782"/>
            <a:ext cx="517160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 </a:t>
            </a:r>
            <a:r>
              <a:rPr lang="pt-BR" sz="3200" dirty="0" smtClean="0">
                <a:solidFill>
                  <a:srgbClr val="00FFFF"/>
                </a:solidFill>
              </a:rPr>
              <a:t>Sacerdotes e a multidão </a:t>
            </a:r>
          </a:p>
          <a:p>
            <a:r>
              <a:rPr lang="pt-BR" sz="3200" dirty="0" smtClean="0">
                <a:solidFill>
                  <a:srgbClr val="00FFFF"/>
                </a:solidFill>
              </a:rPr>
              <a:t>pediram que o  crucificasse</a:t>
            </a:r>
            <a:endParaRPr lang="pt-BR" sz="3200" dirty="0">
              <a:solidFill>
                <a:srgbClr val="00FFFF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pt-BR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pt-BR" smtClean="0"/>
          </a:p>
        </p:txBody>
      </p:sp>
      <p:pic>
        <p:nvPicPr>
          <p:cNvPr id="32772" name="Picture 4" descr="cruz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3" name="WordArt 5"/>
          <p:cNvSpPr>
            <a:spLocks noChangeArrowheads="1" noChangeShapeType="1" noTextEdit="1"/>
          </p:cNvSpPr>
          <p:nvPr/>
        </p:nvSpPr>
        <p:spPr bwMode="auto">
          <a:xfrm>
            <a:off x="539552" y="0"/>
            <a:ext cx="8604448" cy="446449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914"/>
              </a:avLst>
            </a:prstTxWarp>
          </a:bodyPr>
          <a:lstStyle/>
          <a:p>
            <a:pPr algn="ctr"/>
            <a:r>
              <a:rPr lang="pt-BR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Qual é a </a:t>
            </a:r>
          </a:p>
          <a:p>
            <a:pPr algn="ctr"/>
            <a:r>
              <a:rPr lang="pt-BR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sua decisão</a:t>
            </a:r>
            <a:r>
              <a:rPr lang="pt-BR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?</a:t>
            </a:r>
          </a:p>
          <a:p>
            <a:pPr algn="ctr"/>
            <a:r>
              <a:rPr lang="pt-BR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Que farás de Jesus?</a:t>
            </a:r>
          </a:p>
          <a:p>
            <a:pPr algn="ctr"/>
            <a:r>
              <a:rPr lang="pt-BR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Que possas aceitá-lo como seu salvador pessoal,</a:t>
            </a:r>
          </a:p>
          <a:p>
            <a:pPr algn="ctr"/>
            <a:r>
              <a:rPr lang="pt-BR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valorizando assim seu Grandioso sacrifício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611560" y="1844824"/>
            <a:ext cx="7992888" cy="440120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BR" sz="2800" dirty="0" smtClean="0"/>
              <a:t>  </a:t>
            </a:r>
            <a:r>
              <a:rPr lang="pt-BR" sz="2800" dirty="0" smtClean="0">
                <a:solidFill>
                  <a:srgbClr val="FF0000"/>
                </a:solidFill>
              </a:rPr>
              <a:t>Cristo lia claramente os desígnios do sacerdote. </a:t>
            </a:r>
            <a:r>
              <a:rPr lang="pt-BR" sz="2800" dirty="0" smtClean="0"/>
              <a:t>Como se lesse no mais íntimo da alma do que O interrogava</a:t>
            </a:r>
            <a:r>
              <a:rPr lang="pt-BR" sz="2800" dirty="0" smtClean="0">
                <a:solidFill>
                  <a:srgbClr val="FF0000"/>
                </a:solidFill>
              </a:rPr>
              <a:t>,  negou que houvesse entre Ele e Seus seguidores qualquer união secreta</a:t>
            </a:r>
            <a:r>
              <a:rPr lang="pt-BR" sz="2800" dirty="0" smtClean="0"/>
              <a:t>, </a:t>
            </a:r>
            <a:r>
              <a:rPr lang="pt-BR" sz="2800" b="1" dirty="0" smtClean="0">
                <a:solidFill>
                  <a:srgbClr val="002060"/>
                </a:solidFill>
              </a:rPr>
              <a:t>ou que os reunisse em segredo e nas trevas para ocultar Seus desígnios.</a:t>
            </a:r>
            <a:r>
              <a:rPr lang="pt-BR" sz="2800" dirty="0" smtClean="0"/>
              <a:t> Não tinha segredos quanto a Seus intuitos ou doutrinas. "Eu falei abertamente ao mundo", respondeu Ele; </a:t>
            </a:r>
            <a:r>
              <a:rPr lang="pt-BR" sz="2800" dirty="0" smtClean="0">
                <a:solidFill>
                  <a:srgbClr val="C00000"/>
                </a:solidFill>
              </a:rPr>
              <a:t>"Eu sempre ensinei na sinagoga e no templo, onde todos os judeus se ajuntam, e nada disse em oculto." João 18:20. </a:t>
            </a:r>
            <a:r>
              <a:rPr lang="pt-BR" sz="2800" dirty="0" err="1" smtClean="0">
                <a:solidFill>
                  <a:srgbClr val="C00000"/>
                </a:solidFill>
              </a:rPr>
              <a:t>D.t.</a:t>
            </a:r>
            <a:r>
              <a:rPr lang="pt-BR" sz="2800" dirty="0" smtClean="0">
                <a:solidFill>
                  <a:srgbClr val="C00000"/>
                </a:solidFill>
              </a:rPr>
              <a:t>n 699</a:t>
            </a:r>
            <a:endParaRPr lang="pt-BR" sz="2800" dirty="0">
              <a:solidFill>
                <a:srgbClr val="C00000"/>
              </a:solidFill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0" y="0"/>
            <a:ext cx="9144000" cy="138499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t-BR" sz="2800" b="1" dirty="0" smtClean="0"/>
              <a:t>Conhecendo os desígnios do coração de Anás, </a:t>
            </a:r>
            <a:r>
              <a:rPr lang="pt-BR" sz="2800" b="1" dirty="0" smtClean="0"/>
              <a:t>Jesus deu </a:t>
            </a:r>
            <a:r>
              <a:rPr lang="pt-BR" sz="2800" b="1" dirty="0" smtClean="0"/>
              <a:t>uma </a:t>
            </a:r>
            <a:r>
              <a:rPr lang="pt-BR" sz="2800" b="1" dirty="0" smtClean="0"/>
              <a:t>r</a:t>
            </a:r>
            <a:r>
              <a:rPr lang="pt-BR" sz="2800" b="1" dirty="0" smtClean="0"/>
              <a:t>esposta</a:t>
            </a:r>
            <a:r>
              <a:rPr lang="pt-BR" sz="2800" b="1" dirty="0" smtClean="0"/>
              <a:t>, provando que não estava formando nenhuma </a:t>
            </a:r>
          </a:p>
          <a:p>
            <a:r>
              <a:rPr lang="pt-BR" sz="2800" b="1" dirty="0" smtClean="0"/>
              <a:t>sedição ao governo romano.</a:t>
            </a:r>
            <a:endParaRPr lang="pt-BR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395536" y="2564904"/>
            <a:ext cx="8352928" cy="35394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BR" sz="2800" dirty="0" smtClean="0"/>
              <a:t>    A prisão à meia-noite por meio de uma turba, as zombarias e maus-tratos antes de Ele ser condenado, ou sequer acusado, era a maneira de eles procederem, não a Sua. </a:t>
            </a:r>
            <a:r>
              <a:rPr lang="pt-BR" sz="2800" b="1" dirty="0" smtClean="0">
                <a:solidFill>
                  <a:srgbClr val="002060"/>
                </a:solidFill>
              </a:rPr>
              <a:t>O ato que praticavam era uma violação da lei.</a:t>
            </a:r>
            <a:r>
              <a:rPr lang="pt-BR" sz="2800" dirty="0" smtClean="0"/>
              <a:t> Suas próprias leis declaravam que um homem devia ser tratado como inocente até se provar culpado. </a:t>
            </a:r>
            <a:r>
              <a:rPr lang="pt-BR" sz="2800" dirty="0" smtClean="0">
                <a:solidFill>
                  <a:srgbClr val="FF0000"/>
                </a:solidFill>
              </a:rPr>
              <a:t>Em face de seus próprios regulamentos, eram os sacerdotes condenados. </a:t>
            </a:r>
            <a:r>
              <a:rPr lang="pt-BR" sz="2800" dirty="0" err="1" smtClean="0">
                <a:solidFill>
                  <a:srgbClr val="FF0000"/>
                </a:solidFill>
              </a:rPr>
              <a:t>D.t.</a:t>
            </a:r>
            <a:r>
              <a:rPr lang="pt-BR" sz="2800" dirty="0" smtClean="0">
                <a:solidFill>
                  <a:srgbClr val="FF0000"/>
                </a:solidFill>
              </a:rPr>
              <a:t>n 699</a:t>
            </a:r>
            <a:endParaRPr lang="pt-BR" sz="2800" dirty="0">
              <a:solidFill>
                <a:srgbClr val="FF0000"/>
              </a:solidFill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179512" y="188640"/>
            <a:ext cx="8784976" cy="107721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t-BR" sz="3200" dirty="0" smtClean="0"/>
              <a:t>  Estava tudo errado na forma como Jesus foi  preso,</a:t>
            </a:r>
          </a:p>
          <a:p>
            <a:r>
              <a:rPr lang="pt-BR" sz="3200" dirty="0" smtClean="0"/>
              <a:t>conduzido e julgado - Anás tinha consciência disso.</a:t>
            </a:r>
            <a:endParaRPr lang="pt-B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323528" y="1052736"/>
            <a:ext cx="5760640" cy="563231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BR" sz="2400" dirty="0" smtClean="0"/>
              <a:t>  </a:t>
            </a:r>
            <a:r>
              <a:rPr lang="pt-BR" sz="2400" dirty="0" smtClean="0">
                <a:solidFill>
                  <a:srgbClr val="FF0000"/>
                </a:solidFill>
              </a:rPr>
              <a:t>Anás emudeceu diante da firmeza da resposta. </a:t>
            </a:r>
            <a:r>
              <a:rPr lang="pt-BR" sz="2400" dirty="0" smtClean="0"/>
              <a:t>Temendo que Jesus fizesse alguma alusão a seu procedimento, que ele preferia manter encoberto, nada mais Lhe disse nesse momento. </a:t>
            </a:r>
            <a:r>
              <a:rPr lang="pt-BR" sz="2400" dirty="0" smtClean="0">
                <a:solidFill>
                  <a:srgbClr val="C00000"/>
                </a:solidFill>
              </a:rPr>
              <a:t>Um de seus servidores, cheio de indignação ao ver Anás calar-se, bateu no rosto de Jesus, dizendo: "Assim respondes ao sumo sacerdote? </a:t>
            </a:r>
            <a:r>
              <a:rPr lang="pt-BR" sz="2400" b="1" dirty="0" smtClean="0">
                <a:solidFill>
                  <a:schemeClr val="accent2">
                    <a:lumMod val="50000"/>
                  </a:schemeClr>
                </a:solidFill>
              </a:rPr>
              <a:t>"Cristo replicou calmamente: "Se falei mal, dá testemunho do mal; e, se bem, por que Me feres?" João 18:22 e 23. </a:t>
            </a:r>
            <a:r>
              <a:rPr lang="pt-BR" sz="2400" dirty="0" smtClean="0"/>
              <a:t>Não proferiu ardentes palavras de represália. </a:t>
            </a:r>
            <a:r>
              <a:rPr lang="pt-BR" sz="2400" b="1" dirty="0" smtClean="0">
                <a:solidFill>
                  <a:srgbClr val="002060"/>
                </a:solidFill>
              </a:rPr>
              <a:t>Sua calma resposta proveio de um coração imaculado, paciente e brando, que não se irritava. </a:t>
            </a:r>
            <a:r>
              <a:rPr lang="pt-BR" sz="2400" b="1" dirty="0" err="1" smtClean="0">
                <a:solidFill>
                  <a:srgbClr val="002060"/>
                </a:solidFill>
              </a:rPr>
              <a:t>D.t.</a:t>
            </a:r>
            <a:r>
              <a:rPr lang="pt-BR" sz="2400" b="1" dirty="0" smtClean="0">
                <a:solidFill>
                  <a:srgbClr val="002060"/>
                </a:solidFill>
              </a:rPr>
              <a:t>n 699</a:t>
            </a:r>
            <a:endParaRPr lang="pt-BR" sz="2400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Alemao\Desktop\Ilustrações Bíblicas\Imagens - Romar\Jesus\calvário paixão\caif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1268760"/>
            <a:ext cx="3384376" cy="441615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4" name="CaixaDeTexto 3"/>
          <p:cNvSpPr txBox="1"/>
          <p:nvPr/>
        </p:nvSpPr>
        <p:spPr>
          <a:xfrm>
            <a:off x="1691680" y="188640"/>
            <a:ext cx="51632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4000" b="1" dirty="0" smtClean="0"/>
              <a:t>Anás fica sem resposta.</a:t>
            </a:r>
            <a:endParaRPr lang="pt-BR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251520" y="692696"/>
            <a:ext cx="5616624" cy="563231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BR" sz="2400" dirty="0" smtClean="0">
                <a:solidFill>
                  <a:srgbClr val="FF0000"/>
                </a:solidFill>
              </a:rPr>
              <a:t>  Cristo sofria vivamente sob maus-tratos e insultos. </a:t>
            </a:r>
            <a:r>
              <a:rPr lang="pt-BR" sz="2400" dirty="0" smtClean="0"/>
              <a:t>Nas mãos dos seres que criara, e pelos quais estava fazendo imenso sacrifício, recebeu toda espécie de opróbrios. E sofreu proporcionalmente à perfeição de Sua santidade e ao Seu ódio pelo pecado. Seu julgamento por homens que agiam como demônios era-Lhe um sacrifício sem fim. Achar-Se rodeado de criaturas humanas sob o domínio de Satanás, era-Lhe revoltante. </a:t>
            </a:r>
            <a:r>
              <a:rPr lang="pt-BR" sz="2400" dirty="0" smtClean="0">
                <a:solidFill>
                  <a:srgbClr val="FF0000"/>
                </a:solidFill>
              </a:rPr>
              <a:t>E sabia que, num momento, por uma irradiação súbita de Seu divino poder, poderia reduzir a pó Seus cruéis atormentadores.</a:t>
            </a:r>
            <a:r>
              <a:rPr lang="pt-BR" sz="2400" dirty="0" smtClean="0"/>
              <a:t> </a:t>
            </a:r>
            <a:r>
              <a:rPr lang="pt-BR" sz="2400" b="1" dirty="0" smtClean="0"/>
              <a:t>Isso tornava a provação mais dura de sofrer. </a:t>
            </a:r>
            <a:r>
              <a:rPr lang="pt-BR" sz="2400" dirty="0" err="1" smtClean="0"/>
              <a:t>D.t.</a:t>
            </a:r>
            <a:r>
              <a:rPr lang="pt-BR" sz="2400" dirty="0" smtClean="0"/>
              <a:t>n 699</a:t>
            </a:r>
            <a:endParaRPr lang="pt-BR" sz="2400" dirty="0"/>
          </a:p>
        </p:txBody>
      </p:sp>
      <p:pic>
        <p:nvPicPr>
          <p:cNvPr id="2050" name="Picture 2" descr="C:\Users\Alemao\Desktop\Ilustrações Bíblicas\banco imagens\Imagens Jesus\E0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836712"/>
            <a:ext cx="3563888" cy="54726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5_Design padrão">
  <a:themeElements>
    <a:clrScheme name="Design padrã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sign padrã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sign padrã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6_Design padrão">
  <a:themeElements>
    <a:clrScheme name="Design padrã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sign padrã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sign padrã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7_Design padrão">
  <a:themeElements>
    <a:clrScheme name="Design padrã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sign padrã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sign padrã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8_Design padrão">
  <a:themeElements>
    <a:clrScheme name="Design padrã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sign padrã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sign padrã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9_Design padrão">
  <a:themeElements>
    <a:clrScheme name="Design padrã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sign padrã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sign padrã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21_Design padrão">
  <a:themeElements>
    <a:clrScheme name="Design padrã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sign padrã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sign padrã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22_Design padrão">
  <a:themeElements>
    <a:clrScheme name="Design padrã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sign padrã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sign padrã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23_Design padrão">
  <a:themeElements>
    <a:clrScheme name="Design padrã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sign padrã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sign padrã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24_Design padrão">
  <a:themeElements>
    <a:clrScheme name="Design padrã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sign padrã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sign padrã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Design padrão">
  <a:themeElements>
    <a:clrScheme name="1_Design padrã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sign padrã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sign padrã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sign padrã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sign padrã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sign padrã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sign padrã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sign padrã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sign padrã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sign padrã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sign padrã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sign padrã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sign padrã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sign padrã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Estrutura padrão">
  <a:themeElements>
    <a:clrScheme name="Estrutura padrão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Estrutura padrão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strutura padrão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trutura padrão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trutura padrão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trutura padrão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trutura padrão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trutura padrão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trutura padrão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9_Design padrão">
  <a:themeElements>
    <a:clrScheme name="Design padrã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sign padrã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sign padrã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0_Design padrão">
  <a:themeElements>
    <a:clrScheme name="Design padrã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sign padrã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sign padrã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1_Design padrão">
  <a:themeElements>
    <a:clrScheme name="Design padrã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sign padrã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sign padrã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2_Design padrão">
  <a:themeElements>
    <a:clrScheme name="Design padrã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sign padrã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sign padrã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13_Design padrão">
  <a:themeElements>
    <a:clrScheme name="Design padrã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sign padrã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sign padrã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4_Design padrão">
  <a:themeElements>
    <a:clrScheme name="Design padrã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sign padrã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sign padrã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466</TotalTime>
  <Words>2571</Words>
  <Application>Microsoft Office PowerPoint</Application>
  <PresentationFormat>Apresentação na tela (4:3)</PresentationFormat>
  <Paragraphs>61</Paragraphs>
  <Slides>42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18</vt:i4>
      </vt:variant>
      <vt:variant>
        <vt:lpstr>Títulos de slides</vt:lpstr>
      </vt:variant>
      <vt:variant>
        <vt:i4>42</vt:i4>
      </vt:variant>
    </vt:vector>
  </HeadingPairs>
  <TitlesOfParts>
    <vt:vector size="60" baseType="lpstr">
      <vt:lpstr>Tema do Office</vt:lpstr>
      <vt:lpstr>1_Design padrão</vt:lpstr>
      <vt:lpstr>Estrutura padrão</vt:lpstr>
      <vt:lpstr>9_Design padrão</vt:lpstr>
      <vt:lpstr>10_Design padrão</vt:lpstr>
      <vt:lpstr>11_Design padrão</vt:lpstr>
      <vt:lpstr>12_Design padrão</vt:lpstr>
      <vt:lpstr>13_Design padrão</vt:lpstr>
      <vt:lpstr>14_Design padrão</vt:lpstr>
      <vt:lpstr>15_Design padrão</vt:lpstr>
      <vt:lpstr>16_Design padrão</vt:lpstr>
      <vt:lpstr>17_Design padrão</vt:lpstr>
      <vt:lpstr>18_Design padrão</vt:lpstr>
      <vt:lpstr>19_Design padrão</vt:lpstr>
      <vt:lpstr>21_Design padrão</vt:lpstr>
      <vt:lpstr>22_Design padrão</vt:lpstr>
      <vt:lpstr>23_Design padrão</vt:lpstr>
      <vt:lpstr>24_Design padrão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Alemao</dc:creator>
  <cp:lastModifiedBy>Alemao</cp:lastModifiedBy>
  <cp:revision>13</cp:revision>
  <dcterms:created xsi:type="dcterms:W3CDTF">2013-03-09T20:19:37Z</dcterms:created>
  <dcterms:modified xsi:type="dcterms:W3CDTF">2013-03-18T13:07:59Z</dcterms:modified>
</cp:coreProperties>
</file>