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F5B6F-0EED-40CA-AA65-37A838A1FEE6}" type="datetimeFigureOut">
              <a:rPr lang="pt-BR" smtClean="0"/>
              <a:t>05/08/2013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1E89F-E973-4127-AF43-1ED1BD5B2E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67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F5B6F-0EED-40CA-AA65-37A838A1FEE6}" type="datetimeFigureOut">
              <a:rPr lang="pt-BR" smtClean="0"/>
              <a:t>05/08/2013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1E89F-E973-4127-AF43-1ED1BD5B2E1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348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1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6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7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8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0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1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7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1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7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3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2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940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2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5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0348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622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1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8991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9587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1555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81140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291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26345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59634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0049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7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1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4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8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3748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93864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931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8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05549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98765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0426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95749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653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0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5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9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Apresentação na tela (4:3)</PresentationFormat>
  <Paragraphs>0</Paragraphs>
  <Slides>49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49</vt:i4>
      </vt:variant>
    </vt:vector>
  </HeadingPairs>
  <TitlesOfParts>
    <vt:vector size="5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Rômulo</dc:creator>
  <cp:lastModifiedBy>Rômulo</cp:lastModifiedBy>
  <cp:revision>2</cp:revision>
  <dcterms:created xsi:type="dcterms:W3CDTF">2013-08-06T00:35:08Z</dcterms:created>
  <dcterms:modified xsi:type="dcterms:W3CDTF">2013-08-06T00:39:45Z</dcterms:modified>
</cp:coreProperties>
</file>