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C6FB0-3B87-4A5B-9F9C-0C3DC859C625}" type="datetimeFigureOut">
              <a:rPr lang="pt-BR" smtClean="0"/>
              <a:t>05/08/2013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33CAD-059F-4E66-AF53-69E43448F5F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24707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EC6FB0-3B87-4A5B-9F9C-0C3DC859C625}" type="datetimeFigureOut">
              <a:rPr lang="pt-BR" smtClean="0"/>
              <a:t>05/08/2013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33CAD-059F-4E66-AF53-69E43448F5F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08322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814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142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178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9119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736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845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535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125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139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891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9917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901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878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7762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246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801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771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646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618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387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915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954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8503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193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491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439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667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679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746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01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9809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979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964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680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980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884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272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818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033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968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004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772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Apresentação na tela (4:3)</PresentationFormat>
  <Paragraphs>0</Paragraphs>
  <Slides>42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42</vt:i4>
      </vt:variant>
    </vt:vector>
  </HeadingPairs>
  <TitlesOfParts>
    <vt:vector size="43" baseType="lpstr"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Rômulo</dc:creator>
  <cp:lastModifiedBy>Rômulo</cp:lastModifiedBy>
  <cp:revision>1</cp:revision>
  <dcterms:created xsi:type="dcterms:W3CDTF">2013-08-06T01:02:00Z</dcterms:created>
  <dcterms:modified xsi:type="dcterms:W3CDTF">2013-08-06T01:02:00Z</dcterms:modified>
</cp:coreProperties>
</file>