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4" r:id="rId2"/>
    <p:sldId id="256" r:id="rId3"/>
    <p:sldId id="257" r:id="rId4"/>
    <p:sldId id="284" r:id="rId5"/>
    <p:sldId id="285" r:id="rId6"/>
    <p:sldId id="286" r:id="rId7"/>
    <p:sldId id="287" r:id="rId8"/>
    <p:sldId id="288" r:id="rId9"/>
    <p:sldId id="289" r:id="rId10"/>
    <p:sldId id="260" r:id="rId11"/>
    <p:sldId id="290" r:id="rId12"/>
    <p:sldId id="291" r:id="rId13"/>
    <p:sldId id="292" r:id="rId14"/>
    <p:sldId id="293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1" autoAdjust="0"/>
    <p:restoredTop sz="89767" autoAdjust="0"/>
  </p:normalViewPr>
  <p:slideViewPr>
    <p:cSldViewPr snapToGrid="0">
      <p:cViewPr varScale="1">
        <p:scale>
          <a:sx n="67" d="100"/>
          <a:sy n="67" d="100"/>
        </p:scale>
        <p:origin x="8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4ACFB-F6CB-4FC1-A7D7-38D383DA91B9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663D2-1C94-4589-927B-D4B0452151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890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0971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0063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7704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9283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2915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8155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8771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4025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7556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797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2849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663D2-1C94-4589-927B-D4B045215138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4978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237222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05955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005867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682136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1053802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303070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7327600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24584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855024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9905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6401104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B9EB8-528B-4858-990A-6AB36F7B63D3}" type="datetimeFigureOut">
              <a:rPr lang="pt-BR" smtClean="0"/>
              <a:t>12/05/2017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DF2BB-9499-4F9F-B33F-6466117C91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633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sz="3600"/>
          </a:p>
        </p:txBody>
      </p:sp>
      <p:pic>
        <p:nvPicPr>
          <p:cNvPr id="1026" name="Picture 2" descr="Imagem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496246" y="-156822"/>
            <a:ext cx="5891676" cy="27084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BR" sz="17000" b="1" cap="none" spc="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rgbClr val="9933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laybill" panose="040506030A0602020202" pitchFamily="82" charset="0"/>
              </a:rPr>
              <a:t>Fidelidade</a:t>
            </a:r>
            <a:endParaRPr lang="pt-BR" sz="170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rgbClr val="99330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laybill" panose="040506030A0602020202" pitchFamily="82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34" y="800668"/>
            <a:ext cx="1309660" cy="989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glow rad="101600">
              <a:srgbClr val="993300">
                <a:alpha val="60000"/>
              </a:srgbClr>
            </a:glow>
            <a:reflection blurRad="12700" stA="38000" endPos="28000" dist="5000" dir="5400000" sy="-100000" algn="bl" rotWithShape="0"/>
          </a:effectLst>
        </p:spPr>
      </p:pic>
      <p:sp>
        <p:nvSpPr>
          <p:cNvPr id="7" name="Retângulo 6"/>
          <p:cNvSpPr/>
          <p:nvPr/>
        </p:nvSpPr>
        <p:spPr>
          <a:xfrm>
            <a:off x="10668000" y="123818"/>
            <a:ext cx="11544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3200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rgbClr val="993300">
                      <a:alpha val="60000"/>
                    </a:srgbClr>
                  </a:glow>
                </a:effectLst>
                <a:latin typeface="Playbill" panose="040506030A0602020202" pitchFamily="82" charset="0"/>
              </a:rPr>
              <a:t>Realização</a:t>
            </a:r>
            <a:endParaRPr lang="pt-BR" sz="3200" cap="none" spc="0" dirty="0">
              <a:ln w="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rgbClr val="993300">
                    <a:alpha val="60000"/>
                  </a:srgbClr>
                </a:glow>
              </a:effectLst>
              <a:latin typeface="Playbill" panose="040506030A0602020202" pitchFamily="82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589904" y="2041777"/>
            <a:ext cx="47500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0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rgbClr val="993300">
                      <a:alpha val="60000"/>
                    </a:srgb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Playbill" panose="040506030A0602020202" pitchFamily="82" charset="0"/>
              </a:rPr>
              <a:t>13° Sábado Especial - Junho/2017</a:t>
            </a:r>
            <a:endParaRPr lang="pt-BR" sz="4000" b="1" cap="none" spc="0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rgbClr val="993300">
                    <a:alpha val="60000"/>
                  </a:srgb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Playbill" panose="040506030A06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0351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imagick.com.br/wp-content/uploads/2014/02/Imagem6-1024x7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0" y="2687864"/>
            <a:ext cx="8929688" cy="741137"/>
          </a:xfrm>
        </p:spPr>
        <p:txBody>
          <a:bodyPr>
            <a:no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Arial Black" panose="020B0A04020102020204" pitchFamily="34" charset="0"/>
              </a:rPr>
              <a:t>“O dízimo de todas as nossas rendas é do Senhor. Reservou-o para Si, para ser empregado em fins religiosos. Santo é. Nada menos que isso aceitou Ele em qualquer dispensação</a:t>
            </a:r>
            <a:r>
              <a:rPr lang="pt-BR" sz="4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br>
              <a:rPr lang="pt-BR" sz="4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pt-BR" sz="4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CSM 67</a:t>
            </a:r>
            <a:endParaRPr lang="pt-BR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3516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imagick.com.br/wp-content/uploads/2014/02/Imagem6-1024x7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142875" y="2530702"/>
            <a:ext cx="8929688" cy="741137"/>
          </a:xfrm>
        </p:spPr>
        <p:txBody>
          <a:bodyPr>
            <a:noAutofit/>
          </a:bodyPr>
          <a:lstStyle/>
          <a:p>
            <a:r>
              <a:rPr lang="pt-BR" sz="4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“</a:t>
            </a:r>
            <a:r>
              <a:rPr lang="pt-BR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Também </a:t>
            </a:r>
            <a:r>
              <a:rPr lang="pt-BR" sz="4000" dirty="0">
                <a:solidFill>
                  <a:schemeClr val="bg1"/>
                </a:solidFill>
                <a:latin typeface="Arial Black" panose="020B0A04020102020204" pitchFamily="34" charset="0"/>
              </a:rPr>
              <a:t>todas as dízimas do campo, da semente do campo, do fruto das árvores são do </a:t>
            </a:r>
            <a:r>
              <a:rPr lang="pt-BR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Senhor; </a:t>
            </a:r>
            <a:r>
              <a:rPr lang="pt-BR" sz="4000" dirty="0">
                <a:solidFill>
                  <a:schemeClr val="bg1"/>
                </a:solidFill>
                <a:latin typeface="Arial Black" panose="020B0A04020102020204" pitchFamily="34" charset="0"/>
              </a:rPr>
              <a:t>santas são ao </a:t>
            </a:r>
            <a:r>
              <a:rPr lang="pt-BR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Senhor.”</a:t>
            </a:r>
            <a:br>
              <a:rPr lang="pt-BR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pt-BR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pt-BR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pt-BR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				Levítico 27:30 </a:t>
            </a:r>
            <a:endParaRPr lang="pt-BR" sz="4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6371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imagick.com.br/wp-content/uploads/2014/02/Imagem6-1024x7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257174" y="2417307"/>
            <a:ext cx="8929688" cy="741137"/>
          </a:xfrm>
        </p:spPr>
        <p:txBody>
          <a:bodyPr>
            <a:noAutofit/>
          </a:bodyPr>
          <a:lstStyle/>
          <a:p>
            <a:pPr algn="just"/>
            <a:r>
              <a:rPr lang="pt-BR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“</a:t>
            </a:r>
            <a:r>
              <a:rPr lang="pt-BR" sz="3200" dirty="0">
                <a:solidFill>
                  <a:schemeClr val="bg1"/>
                </a:solidFill>
                <a:latin typeface="Arial Black" panose="020B0A04020102020204" pitchFamily="34" charset="0"/>
              </a:rPr>
              <a:t>Jacó deu o dízimo de tudo quanto possuía, e depois calculou o dízimo que usara, e deu ao Senhor o lucro daquilo que estivera usando para o próprio proveito durante o tempo em que estivera em terra pagã, e não pudera pagar seu voto</a:t>
            </a:r>
            <a:r>
              <a:rPr lang="pt-B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.”  CSM 99 </a:t>
            </a:r>
            <a:endParaRPr lang="pt-BR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2521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imagick.com.br/wp-content/uploads/2014/02/Imagem6-1024x7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257174" y="2687864"/>
            <a:ext cx="8929688" cy="741137"/>
          </a:xfrm>
        </p:spPr>
        <p:txBody>
          <a:bodyPr>
            <a:noAutofit/>
          </a:bodyPr>
          <a:lstStyle/>
          <a:p>
            <a:pPr algn="just"/>
            <a:r>
              <a:rPr lang="pt-BR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“</a:t>
            </a:r>
            <a:r>
              <a:rPr lang="pt-BR" sz="3200" dirty="0">
                <a:solidFill>
                  <a:schemeClr val="bg1"/>
                </a:solidFill>
                <a:latin typeface="Arial Black" panose="020B0A04020102020204" pitchFamily="34" charset="0"/>
              </a:rPr>
              <a:t>Se tiverdes recusado lidar honestamente com Deus, eu vos suplico que penseis em vossa deficiência, e, sendo possível, façais a restituição... Começai agora a agir como cristãos... Agora, enquanto ainda não é tarde demais para endireitar os erros</a:t>
            </a:r>
            <a:r>
              <a:rPr lang="pt-B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...” CSM 100</a:t>
            </a:r>
            <a:endParaRPr lang="pt-BR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7886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Resultado de imagem para esquecimen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4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939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m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00087" y="2355850"/>
            <a:ext cx="9144000" cy="2387600"/>
          </a:xfrm>
        </p:spPr>
        <p:txBody>
          <a:bodyPr>
            <a:noAutofit/>
          </a:bodyPr>
          <a:lstStyle/>
          <a:p>
            <a:pPr algn="l"/>
            <a:r>
              <a:rPr lang="pt-BR" sz="166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laybill" panose="040506030A0602020202" pitchFamily="82" charset="0"/>
                <a:cs typeface="Aharoni" panose="02010803020104030203" pitchFamily="2" charset="-79"/>
              </a:rPr>
              <a:t>A prática da fidelidade</a:t>
            </a:r>
            <a:endParaRPr lang="pt-BR" sz="16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laybill" panose="040506030A0602020202" pitchFamily="82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30810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sultado de imagem para Deus Criad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12192000" cy="585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786062"/>
            <a:ext cx="6229484" cy="5520520"/>
          </a:xfrm>
        </p:spPr>
        <p:txBody>
          <a:bodyPr>
            <a:noAutofit/>
          </a:bodyPr>
          <a:lstStyle/>
          <a:p>
            <a:pPr algn="ctr"/>
            <a:r>
              <a:rPr lang="pt-BR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Gênesis</a:t>
            </a:r>
            <a:br>
              <a:rPr lang="pt-BR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pt-BR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1:1, 26, 27</a:t>
            </a:r>
            <a:endParaRPr lang="pt-BR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7936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786062"/>
            <a:ext cx="6229484" cy="5520520"/>
          </a:xfrm>
        </p:spPr>
        <p:txBody>
          <a:bodyPr>
            <a:noAutofit/>
          </a:bodyPr>
          <a:lstStyle/>
          <a:p>
            <a:pPr algn="ctr"/>
            <a:r>
              <a:rPr lang="pt-BR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Gênesis</a:t>
            </a:r>
            <a:br>
              <a:rPr lang="pt-BR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pt-BR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1:1, 26, 27</a:t>
            </a:r>
            <a:endParaRPr lang="pt-BR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m para redenção jesu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12192000" cy="588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-390525" y="500062"/>
            <a:ext cx="6229484" cy="3115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Tito 2:14</a:t>
            </a:r>
            <a:endParaRPr lang="pt-BR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794409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magem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7162" y="1285875"/>
            <a:ext cx="6229484" cy="3034494"/>
          </a:xfrm>
        </p:spPr>
        <p:txBody>
          <a:bodyPr>
            <a:noAutofit/>
          </a:bodyPr>
          <a:lstStyle/>
          <a:p>
            <a:pPr algn="ctr"/>
            <a:r>
              <a:rPr lang="pt-BR" sz="72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 Coríntios 4:2</a:t>
            </a:r>
            <a:endParaRPr lang="pt-BR" sz="7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959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7646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4842097"/>
            <a:ext cx="12192000" cy="3034494"/>
          </a:xfrm>
        </p:spPr>
        <p:txBody>
          <a:bodyPr>
            <a:noAutofit/>
          </a:bodyPr>
          <a:lstStyle/>
          <a:p>
            <a:pPr algn="ctr"/>
            <a:r>
              <a:rPr lang="pt-BR" sz="72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Salmo 24:1, 2; 50:10, 11</a:t>
            </a:r>
            <a:endParaRPr lang="pt-BR" sz="7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6274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ultado de imagem para dízim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3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4599204"/>
            <a:ext cx="12192000" cy="3034494"/>
          </a:xfrm>
        </p:spPr>
        <p:txBody>
          <a:bodyPr>
            <a:noAutofit/>
          </a:bodyPr>
          <a:lstStyle/>
          <a:p>
            <a:pPr algn="ctr"/>
            <a:r>
              <a:rPr lang="pt-BR" sz="72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Malaquias 3:10</a:t>
            </a:r>
            <a:endParaRPr lang="pt-BR" sz="7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4673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esultado de imagem para abraão melquisedeq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12192000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4599204"/>
            <a:ext cx="12192000" cy="3034494"/>
          </a:xfrm>
        </p:spPr>
        <p:txBody>
          <a:bodyPr>
            <a:noAutofit/>
          </a:bodyPr>
          <a:lstStyle/>
          <a:p>
            <a:pPr algn="ctr"/>
            <a:r>
              <a:rPr lang="pt-BR" sz="72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Gênesis 14:18-20</a:t>
            </a:r>
            <a:endParaRPr lang="pt-BR" sz="7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865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esultado de imagem para jac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2143125" y="684429"/>
            <a:ext cx="12192000" cy="3034494"/>
          </a:xfrm>
        </p:spPr>
        <p:txBody>
          <a:bodyPr>
            <a:noAutofit/>
          </a:bodyPr>
          <a:lstStyle/>
          <a:p>
            <a:pPr algn="ctr"/>
            <a:r>
              <a:rPr lang="pt-BR" sz="72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Gênesis 28:22</a:t>
            </a:r>
            <a:endParaRPr lang="pt-BR" sz="7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0" y="0"/>
            <a:ext cx="12192000" cy="10001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  A prática da fidelidade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0"/>
            <a:ext cx="25908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2711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267</Words>
  <Application>Microsoft Office PowerPoint</Application>
  <PresentationFormat>Widescreen</PresentationFormat>
  <Paragraphs>40</Paragraphs>
  <Slides>14</Slides>
  <Notes>12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21" baseType="lpstr">
      <vt:lpstr>Aharoni</vt:lpstr>
      <vt:lpstr>Arial</vt:lpstr>
      <vt:lpstr>Arial Black</vt:lpstr>
      <vt:lpstr>Calibri</vt:lpstr>
      <vt:lpstr>Calibri Light</vt:lpstr>
      <vt:lpstr>Playbill</vt:lpstr>
      <vt:lpstr>Tema do Office</vt:lpstr>
      <vt:lpstr>Apresentação do PowerPoint</vt:lpstr>
      <vt:lpstr>A prática da fidelidade</vt:lpstr>
      <vt:lpstr>Gênesis 1:1, 26, 27</vt:lpstr>
      <vt:lpstr>Gênesis 1:1, 26, 27</vt:lpstr>
      <vt:lpstr>1 Coríntios 4:2</vt:lpstr>
      <vt:lpstr>Salmo 24:1, 2; 50:10, 11</vt:lpstr>
      <vt:lpstr>Malaquias 3:10</vt:lpstr>
      <vt:lpstr>Gênesis 14:18-20</vt:lpstr>
      <vt:lpstr>Gênesis 28:22</vt:lpstr>
      <vt:lpstr>“O dízimo de todas as nossas rendas é do Senhor. Reservou-o para Si, para ser empregado em fins religiosos. Santo é. Nada menos que isso aceitou Ele em qualquer dispensação. CSM 67</vt:lpstr>
      <vt:lpstr>“Também todas as dízimas do campo, da semente do campo, do fruto das árvores são do Senhor; santas são ao Senhor.”      Levítico 27:30 </vt:lpstr>
      <vt:lpstr>“Jacó deu o dízimo de tudo quanto possuía, e depois calculou o dízimo que usara, e deu ao Senhor o lucro daquilo que estivera usando para o próprio proveito durante o tempo em que estivera em terra pagã, e não pudera pagar seu voto.”  CSM 99 </vt:lpstr>
      <vt:lpstr>“Se tiverdes recusado lidar honestamente com Deus, eu vos suplico que penseis em vossa deficiência, e, sendo possível, façais a restituição... Começai agora a agir como cristãos... Agora, enquanto ainda não é tarde demais para endireitar os erros...” CSM 100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Comprometidos com a fidelidade</dc:title>
  <dc:creator>André Tavares</dc:creator>
  <cp:lastModifiedBy>André Tavares</cp:lastModifiedBy>
  <cp:revision>57</cp:revision>
  <dcterms:created xsi:type="dcterms:W3CDTF">2015-11-29T11:11:19Z</dcterms:created>
  <dcterms:modified xsi:type="dcterms:W3CDTF">2017-05-13T01:24:13Z</dcterms:modified>
</cp:coreProperties>
</file>